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2"/>
  </p:notesMasterIdLst>
  <p:sldIdLst>
    <p:sldId id="263" r:id="rId3"/>
    <p:sldId id="479" r:id="rId4"/>
    <p:sldId id="481" r:id="rId5"/>
    <p:sldId id="480" r:id="rId6"/>
    <p:sldId id="482" r:id="rId7"/>
    <p:sldId id="483" r:id="rId8"/>
    <p:sldId id="485" r:id="rId9"/>
    <p:sldId id="484" r:id="rId10"/>
    <p:sldId id="478"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4B91"/>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9367" autoAdjust="0"/>
  </p:normalViewPr>
  <p:slideViewPr>
    <p:cSldViewPr snapToGrid="0">
      <p:cViewPr varScale="1">
        <p:scale>
          <a:sx n="66" d="100"/>
          <a:sy n="66" d="100"/>
        </p:scale>
        <p:origin x="47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54CF0-2930-4BFB-BE2F-BB660CE0ECA1}" type="datetimeFigureOut">
              <a:rPr lang="zh-CN" altLang="en-US" smtClean="0"/>
              <a:t>2024/10/14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A60E3C-56C6-4345-80C8-97BDCEC236E1}" type="slidenum">
              <a:rPr lang="zh-CN" altLang="en-US" smtClean="0"/>
              <a:t>‹#›</a:t>
            </a:fld>
            <a:endParaRPr lang="zh-CN" altLang="en-US"/>
          </a:p>
        </p:txBody>
      </p:sp>
    </p:spTree>
    <p:extLst>
      <p:ext uri="{BB962C8B-B14F-4D97-AF65-F5344CB8AC3E}">
        <p14:creationId xmlns:p14="http://schemas.microsoft.com/office/powerpoint/2010/main" val="1505845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EC968-87C3-417D-8868-C801B2356BE7}"/>
              </a:ext>
            </a:extLst>
          </p:cNvPr>
          <p:cNvSpPr>
            <a:spLocks noGrp="1"/>
          </p:cNvSpPr>
          <p:nvPr>
            <p:ph type="ctrTitle"/>
          </p:nvPr>
        </p:nvSpPr>
        <p:spPr>
          <a:xfrm>
            <a:off x="1524000" y="1122363"/>
            <a:ext cx="9144000" cy="2387600"/>
          </a:xfrm>
        </p:spPr>
        <p:txBody>
          <a:bodyPr anchor="b"/>
          <a:lstStyle>
            <a:lvl1pPr algn="ctr">
              <a:defRPr sz="6000" baseline="0">
                <a:latin typeface="Times New Roman" panose="02020603050405020304" pitchFamily="18" charset="0"/>
                <a:ea typeface="黑体" panose="02010609060101010101" pitchFamily="49" charset="-122"/>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AD49F8D2-1ABA-45B9-BB02-FA6FF8A10C80}"/>
              </a:ext>
            </a:extLst>
          </p:cNvPr>
          <p:cNvSpPr>
            <a:spLocks noGrp="1"/>
          </p:cNvSpPr>
          <p:nvPr>
            <p:ph type="subTitle" idx="1"/>
          </p:nvPr>
        </p:nvSpPr>
        <p:spPr>
          <a:xfrm>
            <a:off x="1524000" y="4008582"/>
            <a:ext cx="9144000" cy="1249218"/>
          </a:xfr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a:extLst>
              <a:ext uri="{FF2B5EF4-FFF2-40B4-BE49-F238E27FC236}">
                <a16:creationId xmlns:a16="http://schemas.microsoft.com/office/drawing/2014/main" id="{4A605057-E287-4A3A-9067-0694D1910749}"/>
              </a:ext>
            </a:extLst>
          </p:cNvPr>
          <p:cNvSpPr>
            <a:spLocks noGrp="1"/>
          </p:cNvSpPr>
          <p:nvPr>
            <p:ph type="dt" sz="half" idx="10"/>
          </p:nvPr>
        </p:nvSpPr>
        <p:spPr/>
        <p:txBody>
          <a:bodyPr/>
          <a:lstStyle/>
          <a:p>
            <a:fld id="{CEBF77BF-A3E7-4E89-A3AC-A4B81528FFCA}" type="datetimeFigureOut">
              <a:rPr lang="zh-CN" altLang="en-US" smtClean="0"/>
              <a:t>2024/10/14</a:t>
            </a:fld>
            <a:endParaRPr lang="zh-CN" altLang="en-US"/>
          </a:p>
        </p:txBody>
      </p:sp>
      <p:sp>
        <p:nvSpPr>
          <p:cNvPr id="5" name="页脚占位符 4">
            <a:extLst>
              <a:ext uri="{FF2B5EF4-FFF2-40B4-BE49-F238E27FC236}">
                <a16:creationId xmlns:a16="http://schemas.microsoft.com/office/drawing/2014/main" id="{EAA897C3-055B-422B-8604-7B6D233240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B14339-D06B-4A94-94E3-BB3AB70E2BDA}"/>
              </a:ext>
            </a:extLst>
          </p:cNvPr>
          <p:cNvSpPr>
            <a:spLocks noGrp="1"/>
          </p:cNvSpPr>
          <p:nvPr>
            <p:ph type="sldNum" sz="quarter" idx="12"/>
          </p:nvPr>
        </p:nvSpPr>
        <p:spPr/>
        <p:txBody>
          <a:bodyPr/>
          <a:lstStyle/>
          <a:p>
            <a:fld id="{522846D6-AB6C-4EF9-9BDC-8B473E2A33AD}" type="slidenum">
              <a:rPr lang="zh-CN" altLang="en-US" smtClean="0"/>
              <a:t>‹#›</a:t>
            </a:fld>
            <a:endParaRPr lang="zh-CN" altLang="en-US"/>
          </a:p>
        </p:txBody>
      </p:sp>
    </p:spTree>
    <p:extLst>
      <p:ext uri="{BB962C8B-B14F-4D97-AF65-F5344CB8AC3E}">
        <p14:creationId xmlns:p14="http://schemas.microsoft.com/office/powerpoint/2010/main" val="4264138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4E82EF-0BDB-4CE6-B1D0-3419693705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2B3CC33-BD27-4343-B36E-0B8A7202783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0FD6A9A-C125-416E-9503-C10923024E4F}"/>
              </a:ext>
            </a:extLst>
          </p:cNvPr>
          <p:cNvSpPr>
            <a:spLocks noGrp="1"/>
          </p:cNvSpPr>
          <p:nvPr>
            <p:ph type="dt" sz="half" idx="10"/>
          </p:nvPr>
        </p:nvSpPr>
        <p:spPr/>
        <p:txBody>
          <a:bodyPr/>
          <a:lstStyle/>
          <a:p>
            <a:fld id="{CEBF77BF-A3E7-4E89-A3AC-A4B81528FFCA}" type="datetimeFigureOut">
              <a:rPr lang="zh-CN" altLang="en-US" smtClean="0"/>
              <a:t>2024/10/14</a:t>
            </a:fld>
            <a:endParaRPr lang="zh-CN" altLang="en-US"/>
          </a:p>
        </p:txBody>
      </p:sp>
      <p:sp>
        <p:nvSpPr>
          <p:cNvPr id="5" name="页脚占位符 4">
            <a:extLst>
              <a:ext uri="{FF2B5EF4-FFF2-40B4-BE49-F238E27FC236}">
                <a16:creationId xmlns:a16="http://schemas.microsoft.com/office/drawing/2014/main" id="{D45E69A2-43D9-4D58-AB62-1D1E8580F85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FC68AC-5FDD-4E2D-A9C2-6A446FE5EBE5}"/>
              </a:ext>
            </a:extLst>
          </p:cNvPr>
          <p:cNvSpPr>
            <a:spLocks noGrp="1"/>
          </p:cNvSpPr>
          <p:nvPr>
            <p:ph type="sldNum" sz="quarter" idx="12"/>
          </p:nvPr>
        </p:nvSpPr>
        <p:spPr/>
        <p:txBody>
          <a:bodyPr/>
          <a:lstStyle/>
          <a:p>
            <a:fld id="{522846D6-AB6C-4EF9-9BDC-8B473E2A33AD}" type="slidenum">
              <a:rPr lang="zh-CN" altLang="en-US" smtClean="0"/>
              <a:t>‹#›</a:t>
            </a:fld>
            <a:endParaRPr lang="zh-CN" altLang="en-US"/>
          </a:p>
        </p:txBody>
      </p:sp>
    </p:spTree>
    <p:extLst>
      <p:ext uri="{BB962C8B-B14F-4D97-AF65-F5344CB8AC3E}">
        <p14:creationId xmlns:p14="http://schemas.microsoft.com/office/powerpoint/2010/main" val="507430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22FFC09-83A0-426C-9C91-6ACF5FD1F51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1DC2E42-1C18-47DA-983B-34ADFD5BA85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EA442D-3946-4B5A-AD85-5DE767BF7C25}"/>
              </a:ext>
            </a:extLst>
          </p:cNvPr>
          <p:cNvSpPr>
            <a:spLocks noGrp="1"/>
          </p:cNvSpPr>
          <p:nvPr>
            <p:ph type="dt" sz="half" idx="10"/>
          </p:nvPr>
        </p:nvSpPr>
        <p:spPr/>
        <p:txBody>
          <a:bodyPr/>
          <a:lstStyle/>
          <a:p>
            <a:fld id="{CEBF77BF-A3E7-4E89-A3AC-A4B81528FFCA}" type="datetimeFigureOut">
              <a:rPr lang="zh-CN" altLang="en-US" smtClean="0"/>
              <a:t>2024/10/14</a:t>
            </a:fld>
            <a:endParaRPr lang="zh-CN" altLang="en-US"/>
          </a:p>
        </p:txBody>
      </p:sp>
      <p:sp>
        <p:nvSpPr>
          <p:cNvPr id="5" name="页脚占位符 4">
            <a:extLst>
              <a:ext uri="{FF2B5EF4-FFF2-40B4-BE49-F238E27FC236}">
                <a16:creationId xmlns:a16="http://schemas.microsoft.com/office/drawing/2014/main" id="{6F6B8172-A945-401A-B0A2-279F8709C4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B10F22-628B-4B04-801F-2534F2108131}"/>
              </a:ext>
            </a:extLst>
          </p:cNvPr>
          <p:cNvSpPr>
            <a:spLocks noGrp="1"/>
          </p:cNvSpPr>
          <p:nvPr>
            <p:ph type="sldNum" sz="quarter" idx="12"/>
          </p:nvPr>
        </p:nvSpPr>
        <p:spPr/>
        <p:txBody>
          <a:bodyPr/>
          <a:lstStyle/>
          <a:p>
            <a:fld id="{522846D6-AB6C-4EF9-9BDC-8B473E2A33AD}" type="slidenum">
              <a:rPr lang="zh-CN" altLang="en-US" smtClean="0"/>
              <a:t>‹#›</a:t>
            </a:fld>
            <a:endParaRPr lang="zh-CN" altLang="en-US"/>
          </a:p>
        </p:txBody>
      </p:sp>
    </p:spTree>
    <p:extLst>
      <p:ext uri="{BB962C8B-B14F-4D97-AF65-F5344CB8AC3E}">
        <p14:creationId xmlns:p14="http://schemas.microsoft.com/office/powerpoint/2010/main" val="450185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94D6405D-9E6C-83A3-F34F-150D5ECB4C86}"/>
              </a:ext>
            </a:extLst>
          </p:cNvPr>
          <p:cNvCxnSpPr>
            <a:cxnSpLocks/>
          </p:cNvCxnSpPr>
          <p:nvPr userDrawn="1"/>
        </p:nvCxnSpPr>
        <p:spPr>
          <a:xfrm flipH="1">
            <a:off x="1018414" y="2035732"/>
            <a:ext cx="6146222" cy="0"/>
          </a:xfrm>
          <a:prstGeom prst="line">
            <a:avLst/>
          </a:prstGeom>
          <a:ln w="19050">
            <a:gradFill flip="none" rotWithShape="1">
              <a:gsLst>
                <a:gs pos="100000">
                  <a:schemeClr val="accent2"/>
                </a:gs>
                <a:gs pos="0">
                  <a:schemeClr val="accent2">
                    <a:lumMod val="60000"/>
                    <a:lumOff val="40000"/>
                  </a:schemeClr>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C20E79FD-7A88-C279-C577-5DB4E8DC0CCF}"/>
              </a:ext>
            </a:extLst>
          </p:cNvPr>
          <p:cNvSpPr/>
          <p:nvPr userDrawn="1"/>
        </p:nvSpPr>
        <p:spPr>
          <a:xfrm>
            <a:off x="839889" y="1997632"/>
            <a:ext cx="1752481" cy="76200"/>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defTabSz="913765"/>
            <a:endParaRPr lang="zh-CN" altLang="en-US" sz="2000" b="1">
              <a:solidFill>
                <a:srgbClr val="FFFFFF"/>
              </a:solidFill>
            </a:endParaRPr>
          </a:p>
        </p:txBody>
      </p:sp>
      <p:cxnSp>
        <p:nvCxnSpPr>
          <p:cNvPr id="8" name="直接连接符 7">
            <a:extLst>
              <a:ext uri="{FF2B5EF4-FFF2-40B4-BE49-F238E27FC236}">
                <a16:creationId xmlns:a16="http://schemas.microsoft.com/office/drawing/2014/main" id="{1A018186-98E2-4189-0A0E-A207898328EC}"/>
              </a:ext>
            </a:extLst>
          </p:cNvPr>
          <p:cNvCxnSpPr>
            <a:cxnSpLocks/>
          </p:cNvCxnSpPr>
          <p:nvPr userDrawn="1"/>
        </p:nvCxnSpPr>
        <p:spPr>
          <a:xfrm flipH="1">
            <a:off x="820918" y="4628382"/>
            <a:ext cx="6343718" cy="38100"/>
          </a:xfrm>
          <a:prstGeom prst="line">
            <a:avLst/>
          </a:prstGeom>
          <a:ln w="19050">
            <a:gradFill flip="none" rotWithShape="1">
              <a:gsLst>
                <a:gs pos="100000">
                  <a:schemeClr val="accent2"/>
                </a:gs>
                <a:gs pos="0">
                  <a:schemeClr val="accent2">
                    <a:lumMod val="60000"/>
                    <a:lumOff val="40000"/>
                  </a:schemeClr>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89448725-BF6A-1CE5-6834-92C4C16F2E47}"/>
              </a:ext>
            </a:extLst>
          </p:cNvPr>
          <p:cNvSpPr/>
          <p:nvPr userDrawn="1"/>
        </p:nvSpPr>
        <p:spPr>
          <a:xfrm>
            <a:off x="5412155" y="4590282"/>
            <a:ext cx="1752481" cy="76200"/>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lvl="0" algn="ctr" defTabSz="913765"/>
            <a:endParaRPr lang="zh-CN" altLang="en-US" sz="2000" b="1">
              <a:solidFill>
                <a:srgbClr val="FFFFFF"/>
              </a:solidFill>
            </a:endParaRPr>
          </a:p>
        </p:txBody>
      </p:sp>
      <p:sp>
        <p:nvSpPr>
          <p:cNvPr id="14" name="文本占位符 13">
            <a:extLst>
              <a:ext uri="{FF2B5EF4-FFF2-40B4-BE49-F238E27FC236}">
                <a16:creationId xmlns:a16="http://schemas.microsoft.com/office/drawing/2014/main" id="{8D2AD46A-E731-599D-3B5A-222E6B33C179}"/>
              </a:ext>
            </a:extLst>
          </p:cNvPr>
          <p:cNvSpPr>
            <a:spLocks noGrp="1"/>
          </p:cNvSpPr>
          <p:nvPr>
            <p:ph type="body" sz="quarter" idx="16"/>
          </p:nvPr>
        </p:nvSpPr>
        <p:spPr>
          <a:xfrm>
            <a:off x="1042034" y="3159744"/>
            <a:ext cx="5913937" cy="781610"/>
          </a:xfrm>
          <a:prstGeom prst="rect">
            <a:avLst/>
          </a:prstGeom>
        </p:spPr>
        <p:txBody>
          <a:bodyPr anchor="ctr" anchorCtr="0"/>
          <a:lstStyle>
            <a:lvl1pPr marL="0" indent="0">
              <a:buNone/>
              <a:defRPr lang="zh-CN" altLang="en-US" sz="5400" b="1" kern="1200" dirty="0">
                <a:gradFill flip="none" rotWithShape="1">
                  <a:gsLst>
                    <a:gs pos="60000">
                      <a:schemeClr val="accent2"/>
                    </a:gs>
                    <a:gs pos="0">
                      <a:schemeClr val="accent2">
                        <a:lumMod val="60000"/>
                        <a:lumOff val="40000"/>
                      </a:schemeClr>
                    </a:gs>
                  </a:gsLst>
                  <a:lin ang="2700000" scaled="1"/>
                  <a:tileRect/>
                </a:gradFill>
                <a:latin typeface="+mj-ea"/>
                <a:ea typeface="+mj-ea"/>
                <a:cs typeface="+mn-cs"/>
              </a:defRPr>
            </a:lvl1pPr>
          </a:lstStyle>
          <a:p>
            <a:pPr lvl="0"/>
            <a:endParaRPr lang="zh-CN" altLang="en-US" dirty="0"/>
          </a:p>
        </p:txBody>
      </p:sp>
      <p:sp>
        <p:nvSpPr>
          <p:cNvPr id="15" name="文本占位符 14">
            <a:extLst>
              <a:ext uri="{FF2B5EF4-FFF2-40B4-BE49-F238E27FC236}">
                <a16:creationId xmlns:a16="http://schemas.microsoft.com/office/drawing/2014/main" id="{BFA52C2F-6F3F-4103-3C22-C2C784855F16}"/>
              </a:ext>
            </a:extLst>
          </p:cNvPr>
          <p:cNvSpPr>
            <a:spLocks noGrp="1"/>
          </p:cNvSpPr>
          <p:nvPr>
            <p:ph type="body" sz="quarter" idx="17"/>
          </p:nvPr>
        </p:nvSpPr>
        <p:spPr>
          <a:xfrm>
            <a:off x="1041400" y="3986468"/>
            <a:ext cx="3500438" cy="411162"/>
          </a:xfrm>
          <a:prstGeom prst="rect">
            <a:avLst/>
          </a:prstGeom>
        </p:spPr>
        <p:txBody>
          <a:bodyPr wrap="square" anchor="ctr" anchorCtr="0"/>
          <a:lstStyle>
            <a:lvl1pPr marL="0" indent="0">
              <a:buNone/>
              <a:defRPr lang="zh-CN" altLang="en-US" sz="1400" kern="1200" dirty="0">
                <a:gradFill flip="none" rotWithShape="1">
                  <a:gsLst>
                    <a:gs pos="60000">
                      <a:schemeClr val="accent2"/>
                    </a:gs>
                    <a:gs pos="0">
                      <a:schemeClr val="accent2">
                        <a:lumMod val="60000"/>
                        <a:lumOff val="40000"/>
                      </a:schemeClr>
                    </a:gs>
                  </a:gsLst>
                  <a:lin ang="2700000" scaled="1"/>
                  <a:tileRect/>
                </a:gradFill>
                <a:latin typeface="+mn-lt"/>
                <a:ea typeface="+mn-ea"/>
                <a:cs typeface="+mn-cs"/>
              </a:defRPr>
            </a:lvl1pPr>
          </a:lstStyle>
          <a:p>
            <a:pPr lvl="0"/>
            <a:endParaRPr lang="zh-CN" altLang="en-US" dirty="0"/>
          </a:p>
        </p:txBody>
      </p:sp>
      <p:sp>
        <p:nvSpPr>
          <p:cNvPr id="16" name="文本占位符 15">
            <a:extLst>
              <a:ext uri="{FF2B5EF4-FFF2-40B4-BE49-F238E27FC236}">
                <a16:creationId xmlns:a16="http://schemas.microsoft.com/office/drawing/2014/main" id="{DF6016C0-0D48-664B-FFF9-603F720F305F}"/>
              </a:ext>
            </a:extLst>
          </p:cNvPr>
          <p:cNvSpPr>
            <a:spLocks noGrp="1"/>
          </p:cNvSpPr>
          <p:nvPr>
            <p:ph type="body" sz="quarter" idx="18"/>
          </p:nvPr>
        </p:nvSpPr>
        <p:spPr>
          <a:xfrm>
            <a:off x="1039494" y="2378083"/>
            <a:ext cx="3756025" cy="628955"/>
          </a:xfrm>
          <a:prstGeom prst="rect">
            <a:avLst/>
          </a:prstGeom>
          <a:noFill/>
        </p:spPr>
        <p:txBody>
          <a:bodyPr wrap="square">
            <a:spAutoFit/>
          </a:bodyPr>
          <a:lstStyle>
            <a:lvl1pPr marL="0" indent="0">
              <a:buNone/>
              <a:defRPr lang="zh-CN" altLang="en-US" sz="3200" dirty="0">
                <a:gradFill flip="none" rotWithShape="1">
                  <a:gsLst>
                    <a:gs pos="60000">
                      <a:schemeClr val="accent2"/>
                    </a:gs>
                    <a:gs pos="0">
                      <a:schemeClr val="accent2">
                        <a:lumMod val="60000"/>
                        <a:lumOff val="40000"/>
                      </a:schemeClr>
                    </a:gs>
                  </a:gsLst>
                  <a:lin ang="2700000" scaled="1"/>
                  <a:tileRect/>
                </a:gradFill>
              </a:defRPr>
            </a:lvl1pPr>
          </a:lstStyle>
          <a:p>
            <a:pPr marL="0" lvl="0">
              <a:lnSpc>
                <a:spcPct val="120000"/>
              </a:lnSpc>
              <a:spcAft>
                <a:spcPts val="500"/>
              </a:spcAft>
            </a:pPr>
            <a:endParaRPr lang="zh-CN" altLang="en-US" dirty="0"/>
          </a:p>
        </p:txBody>
      </p:sp>
      <p:pic>
        <p:nvPicPr>
          <p:cNvPr id="2" name="图片 1">
            <a:extLst>
              <a:ext uri="{FF2B5EF4-FFF2-40B4-BE49-F238E27FC236}">
                <a16:creationId xmlns:a16="http://schemas.microsoft.com/office/drawing/2014/main" id="{73E0EC17-A335-0E5F-19D1-35C1D1607CB1}"/>
              </a:ext>
            </a:extLst>
          </p:cNvPr>
          <p:cNvPicPr>
            <a:picLocks noChangeAspect="1"/>
          </p:cNvPicPr>
          <p:nvPr userDrawn="1"/>
        </p:nvPicPr>
        <p:blipFill>
          <a:blip r:embed="rId2"/>
          <a:srcRect t="8940" b="8940"/>
          <a:stretch>
            <a:fillRect/>
          </a:stretch>
        </p:blipFill>
        <p:spPr>
          <a:xfrm>
            <a:off x="2770895" y="-74814"/>
            <a:ext cx="8526964" cy="6858000"/>
          </a:xfrm>
          <a:custGeom>
            <a:avLst/>
            <a:gdLst>
              <a:gd name="connsiteX0" fmla="*/ 0 w 8526964"/>
              <a:gd name="connsiteY0" fmla="*/ 0 h 6858000"/>
              <a:gd name="connsiteX1" fmla="*/ 8526964 w 8526964"/>
              <a:gd name="connsiteY1" fmla="*/ 0 h 6858000"/>
              <a:gd name="connsiteX2" fmla="*/ 8526964 w 8526964"/>
              <a:gd name="connsiteY2" fmla="*/ 6858000 h 6858000"/>
              <a:gd name="connsiteX3" fmla="*/ 0 w 852696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26964" h="6858000">
                <a:moveTo>
                  <a:pt x="0" y="0"/>
                </a:moveTo>
                <a:lnTo>
                  <a:pt x="8526964" y="0"/>
                </a:lnTo>
                <a:lnTo>
                  <a:pt x="8526964" y="6858000"/>
                </a:lnTo>
                <a:lnTo>
                  <a:pt x="0" y="6858000"/>
                </a:lnTo>
                <a:close/>
              </a:path>
            </a:pathLst>
          </a:custGeom>
        </p:spPr>
      </p:pic>
    </p:spTree>
    <p:extLst>
      <p:ext uri="{BB962C8B-B14F-4D97-AF65-F5344CB8AC3E}">
        <p14:creationId xmlns:p14="http://schemas.microsoft.com/office/powerpoint/2010/main" val="3670272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695142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E6B22297-0D55-4A48-AFA3-0F361520C0A5}"/>
              </a:ext>
            </a:extLst>
          </p:cNvPr>
          <p:cNvSpPr/>
          <p:nvPr userDrawn="1"/>
        </p:nvSpPr>
        <p:spPr>
          <a:xfrm>
            <a:off x="5999206" y="0"/>
            <a:ext cx="6192795" cy="4876674"/>
          </a:xfrm>
          <a:custGeom>
            <a:avLst/>
            <a:gdLst>
              <a:gd name="connsiteX0" fmla="*/ 118280 w 6192795"/>
              <a:gd name="connsiteY0" fmla="*/ 0 h 4876674"/>
              <a:gd name="connsiteX1" fmla="*/ 6192795 w 6192795"/>
              <a:gd name="connsiteY1" fmla="*/ 0 h 4876674"/>
              <a:gd name="connsiteX2" fmla="*/ 6192795 w 6192795"/>
              <a:gd name="connsiteY2" fmla="*/ 4161090 h 4876674"/>
              <a:gd name="connsiteX3" fmla="*/ 6134468 w 6192795"/>
              <a:gd name="connsiteY3" fmla="*/ 4204707 h 4876674"/>
              <a:gd name="connsiteX4" fmla="*/ 3934597 w 6192795"/>
              <a:gd name="connsiteY4" fmla="*/ 4876674 h 4876674"/>
              <a:gd name="connsiteX5" fmla="*/ 0 w 6192795"/>
              <a:gd name="connsiteY5" fmla="*/ 942077 h 4876674"/>
              <a:gd name="connsiteX6" fmla="*/ 79937 w 6192795"/>
              <a:gd name="connsiteY6" fmla="*/ 149119 h 487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92795" h="4876674">
                <a:moveTo>
                  <a:pt x="118280" y="0"/>
                </a:moveTo>
                <a:lnTo>
                  <a:pt x="6192795" y="0"/>
                </a:lnTo>
                <a:lnTo>
                  <a:pt x="6192795" y="4161090"/>
                </a:lnTo>
                <a:lnTo>
                  <a:pt x="6134468" y="4204707"/>
                </a:lnTo>
                <a:cubicBezTo>
                  <a:pt x="5506502" y="4628952"/>
                  <a:pt x="4749479" y="4876674"/>
                  <a:pt x="3934597" y="4876674"/>
                </a:cubicBezTo>
                <a:cubicBezTo>
                  <a:pt x="1761579" y="4876674"/>
                  <a:pt x="0" y="3115095"/>
                  <a:pt x="0" y="942077"/>
                </a:cubicBezTo>
                <a:cubicBezTo>
                  <a:pt x="0" y="670450"/>
                  <a:pt x="27525" y="405251"/>
                  <a:pt x="79937" y="149119"/>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a:extLst>
              <a:ext uri="{FF2B5EF4-FFF2-40B4-BE49-F238E27FC236}">
                <a16:creationId xmlns:a16="http://schemas.microsoft.com/office/drawing/2014/main" id="{794923B1-FE4D-4F84-8DAB-7C0975B81522}"/>
              </a:ext>
            </a:extLst>
          </p:cNvPr>
          <p:cNvPicPr>
            <a:picLocks noChangeAspect="1"/>
          </p:cNvPicPr>
          <p:nvPr userDrawn="1"/>
        </p:nvPicPr>
        <p:blipFill>
          <a:blip r:embed="rId2">
            <a:extLst>
              <a:ext uri="{28A0092B-C50C-407E-A947-70E740481C1C}">
                <a14:useLocalDpi xmlns:a14="http://schemas.microsoft.com/office/drawing/2010/main" val="0"/>
              </a:ext>
            </a:extLst>
          </a:blip>
          <a:srcRect l="9390"/>
          <a:stretch>
            <a:fillRect/>
          </a:stretch>
        </p:blipFill>
        <p:spPr>
          <a:xfrm>
            <a:off x="5961105" y="7534"/>
            <a:ext cx="6230895" cy="4584398"/>
          </a:xfrm>
          <a:custGeom>
            <a:avLst/>
            <a:gdLst>
              <a:gd name="connsiteX0" fmla="*/ 92740 w 6230895"/>
              <a:gd name="connsiteY0" fmla="*/ 0 h 4584398"/>
              <a:gd name="connsiteX1" fmla="*/ 6230895 w 6230895"/>
              <a:gd name="connsiteY1" fmla="*/ 0 h 4584398"/>
              <a:gd name="connsiteX2" fmla="*/ 6230895 w 6230895"/>
              <a:gd name="connsiteY2" fmla="*/ 3649066 h 4584398"/>
              <a:gd name="connsiteX3" fmla="*/ 6145520 w 6230895"/>
              <a:gd name="connsiteY3" fmla="*/ 3726661 h 4584398"/>
              <a:gd name="connsiteX4" fmla="*/ 3756217 w 6230895"/>
              <a:gd name="connsiteY4" fmla="*/ 4584398 h 4584398"/>
              <a:gd name="connsiteX5" fmla="*/ 0 w 6230895"/>
              <a:gd name="connsiteY5" fmla="*/ 828181 h 4584398"/>
              <a:gd name="connsiteX6" fmla="*/ 76313 w 6230895"/>
              <a:gd name="connsiteY6" fmla="*/ 71172 h 458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30895" h="4584398">
                <a:moveTo>
                  <a:pt x="92740" y="0"/>
                </a:moveTo>
                <a:lnTo>
                  <a:pt x="6230895" y="0"/>
                </a:lnTo>
                <a:lnTo>
                  <a:pt x="6230895" y="3649066"/>
                </a:lnTo>
                <a:lnTo>
                  <a:pt x="6145520" y="3726661"/>
                </a:lnTo>
                <a:cubicBezTo>
                  <a:pt x="5496224" y="4262507"/>
                  <a:pt x="4663811" y="4584398"/>
                  <a:pt x="3756217" y="4584398"/>
                </a:cubicBezTo>
                <a:cubicBezTo>
                  <a:pt x="1681716" y="4584398"/>
                  <a:pt x="0" y="2902682"/>
                  <a:pt x="0" y="828181"/>
                </a:cubicBezTo>
                <a:cubicBezTo>
                  <a:pt x="0" y="568868"/>
                  <a:pt x="26277" y="315693"/>
                  <a:pt x="76313" y="71172"/>
                </a:cubicBezTo>
                <a:close/>
              </a:path>
            </a:pathLst>
          </a:custGeom>
        </p:spPr>
      </p:pic>
      <p:pic>
        <p:nvPicPr>
          <p:cNvPr id="10" name="图片 9">
            <a:extLst>
              <a:ext uri="{FF2B5EF4-FFF2-40B4-BE49-F238E27FC236}">
                <a16:creationId xmlns:a16="http://schemas.microsoft.com/office/drawing/2014/main" id="{3556A90D-0448-4BF7-AF13-BBB0CA1D4C9B}"/>
              </a:ext>
            </a:extLst>
          </p:cNvPr>
          <p:cNvPicPr preferRelativeResize="0">
            <a:picLocks/>
          </p:cNvPicPr>
          <p:nvPr userDrawn="1"/>
        </p:nvPicPr>
        <p:blipFill>
          <a:blip r:embed="rId3"/>
          <a:srcRect l="25650" t="3449" b="8925"/>
          <a:stretch>
            <a:fillRect/>
          </a:stretch>
        </p:blipFill>
        <p:spPr>
          <a:xfrm>
            <a:off x="1" y="0"/>
            <a:ext cx="5942055" cy="6858000"/>
          </a:xfrm>
          <a:custGeom>
            <a:avLst/>
            <a:gdLst>
              <a:gd name="connsiteX0" fmla="*/ 0 w 5942055"/>
              <a:gd name="connsiteY0" fmla="*/ 0 h 6858000"/>
              <a:gd name="connsiteX1" fmla="*/ 5942055 w 5942055"/>
              <a:gd name="connsiteY1" fmla="*/ 0 h 6858000"/>
              <a:gd name="connsiteX2" fmla="*/ 5942055 w 5942055"/>
              <a:gd name="connsiteY2" fmla="*/ 6858000 h 6858000"/>
              <a:gd name="connsiteX3" fmla="*/ 0 w 594205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42055" h="6858000">
                <a:moveTo>
                  <a:pt x="0" y="0"/>
                </a:moveTo>
                <a:lnTo>
                  <a:pt x="5942055" y="0"/>
                </a:lnTo>
                <a:lnTo>
                  <a:pt x="5942055" y="6858000"/>
                </a:lnTo>
                <a:lnTo>
                  <a:pt x="0" y="6858000"/>
                </a:lnTo>
                <a:close/>
              </a:path>
            </a:pathLst>
          </a:custGeom>
        </p:spPr>
      </p:pic>
    </p:spTree>
    <p:extLst>
      <p:ext uri="{BB962C8B-B14F-4D97-AF65-F5344CB8AC3E}">
        <p14:creationId xmlns:p14="http://schemas.microsoft.com/office/powerpoint/2010/main" val="1336268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118FFC00-5E0F-4EE9-9A6B-3924FD2D5C67}"/>
              </a:ext>
            </a:extLst>
          </p:cNvPr>
          <p:cNvCxnSpPr>
            <a:cxnSpLocks/>
          </p:cNvCxnSpPr>
          <p:nvPr userDrawn="1"/>
        </p:nvCxnSpPr>
        <p:spPr>
          <a:xfrm>
            <a:off x="4278808" y="5055310"/>
            <a:ext cx="5609421" cy="12355"/>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任意多边形: 形状 8">
            <a:extLst>
              <a:ext uri="{FF2B5EF4-FFF2-40B4-BE49-F238E27FC236}">
                <a16:creationId xmlns:a16="http://schemas.microsoft.com/office/drawing/2014/main" id="{198249F6-237D-4464-AC7E-1B6A21338225}"/>
              </a:ext>
            </a:extLst>
          </p:cNvPr>
          <p:cNvSpPr/>
          <p:nvPr userDrawn="1"/>
        </p:nvSpPr>
        <p:spPr>
          <a:xfrm>
            <a:off x="0" y="0"/>
            <a:ext cx="4654950" cy="6858000"/>
          </a:xfrm>
          <a:custGeom>
            <a:avLst/>
            <a:gdLst>
              <a:gd name="connsiteX0" fmla="*/ 0 w 4654950"/>
              <a:gd name="connsiteY0" fmla="*/ 0 h 6858000"/>
              <a:gd name="connsiteX1" fmla="*/ 3032125 w 4654950"/>
              <a:gd name="connsiteY1" fmla="*/ 0 h 6858000"/>
              <a:gd name="connsiteX2" fmla="*/ 3041212 w 4654950"/>
              <a:gd name="connsiteY2" fmla="*/ 7141 h 6858000"/>
              <a:gd name="connsiteX3" fmla="*/ 4654950 w 4654950"/>
              <a:gd name="connsiteY3" fmla="*/ 3429000 h 6858000"/>
              <a:gd name="connsiteX4" fmla="*/ 3041212 w 4654950"/>
              <a:gd name="connsiteY4" fmla="*/ 6850859 h 6858000"/>
              <a:gd name="connsiteX5" fmla="*/ 3032125 w 4654950"/>
              <a:gd name="connsiteY5" fmla="*/ 6858000 h 6858000"/>
              <a:gd name="connsiteX6" fmla="*/ 0 w 465495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54950" h="6858000">
                <a:moveTo>
                  <a:pt x="0" y="0"/>
                </a:moveTo>
                <a:lnTo>
                  <a:pt x="3032125" y="0"/>
                </a:lnTo>
                <a:lnTo>
                  <a:pt x="3041212" y="7141"/>
                </a:lnTo>
                <a:cubicBezTo>
                  <a:pt x="4026763" y="820490"/>
                  <a:pt x="4654950" y="2051384"/>
                  <a:pt x="4654950" y="3429000"/>
                </a:cubicBezTo>
                <a:cubicBezTo>
                  <a:pt x="4654950" y="4806616"/>
                  <a:pt x="4026763" y="6037511"/>
                  <a:pt x="3041212" y="6850859"/>
                </a:cubicBezTo>
                <a:lnTo>
                  <a:pt x="3032125" y="6858000"/>
                </a:lnTo>
                <a:lnTo>
                  <a:pt x="0" y="6858000"/>
                </a:lnTo>
                <a:close/>
              </a:path>
            </a:pathLst>
          </a:custGeom>
          <a:gradFill>
            <a:gsLst>
              <a:gs pos="0">
                <a:schemeClr val="accent1">
                  <a:lumMod val="60000"/>
                  <a:lumOff val="40000"/>
                  <a:alpha val="50000"/>
                </a:schemeClr>
              </a:gs>
              <a:gs pos="100000">
                <a:schemeClr val="accent2">
                  <a:alpha val="5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3" name="图片 12">
            <a:extLst>
              <a:ext uri="{FF2B5EF4-FFF2-40B4-BE49-F238E27FC236}">
                <a16:creationId xmlns:a16="http://schemas.microsoft.com/office/drawing/2014/main" id="{959B9512-F273-4056-958F-B9159D5E9EDC}"/>
              </a:ext>
            </a:extLst>
          </p:cNvPr>
          <p:cNvPicPr>
            <a:picLocks noChangeAspect="1"/>
          </p:cNvPicPr>
          <p:nvPr userDrawn="1"/>
        </p:nvPicPr>
        <p:blipFill>
          <a:blip r:embed="rId2">
            <a:extLst>
              <a:ext uri="{28A0092B-C50C-407E-A947-70E740481C1C}">
                <a14:useLocalDpi xmlns:a14="http://schemas.microsoft.com/office/drawing/2010/main" val="0"/>
              </a:ext>
            </a:extLst>
          </a:blip>
          <a:srcRect l="35861" t="29532" r="447"/>
          <a:stretch>
            <a:fillRect/>
          </a:stretch>
        </p:blipFill>
        <p:spPr>
          <a:xfrm>
            <a:off x="0" y="0"/>
            <a:ext cx="4125722" cy="6858000"/>
          </a:xfrm>
          <a:custGeom>
            <a:avLst/>
            <a:gdLst>
              <a:gd name="connsiteX0" fmla="*/ 0 w 4125722"/>
              <a:gd name="connsiteY0" fmla="*/ 0 h 6858000"/>
              <a:gd name="connsiteX1" fmla="*/ 2090481 w 4125722"/>
              <a:gd name="connsiteY1" fmla="*/ 0 h 6858000"/>
              <a:gd name="connsiteX2" fmla="*/ 2245487 w 4125722"/>
              <a:gd name="connsiteY2" fmla="*/ 89126 h 6858000"/>
              <a:gd name="connsiteX3" fmla="*/ 4125722 w 4125722"/>
              <a:gd name="connsiteY3" fmla="*/ 3429000 h 6858000"/>
              <a:gd name="connsiteX4" fmla="*/ 2245487 w 4125722"/>
              <a:gd name="connsiteY4" fmla="*/ 6768874 h 6858000"/>
              <a:gd name="connsiteX5" fmla="*/ 2090481 w 4125722"/>
              <a:gd name="connsiteY5" fmla="*/ 6858000 h 6858000"/>
              <a:gd name="connsiteX6" fmla="*/ 0 w 41257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5722" h="6858000">
                <a:moveTo>
                  <a:pt x="0" y="0"/>
                </a:moveTo>
                <a:lnTo>
                  <a:pt x="2090481" y="0"/>
                </a:lnTo>
                <a:lnTo>
                  <a:pt x="2245487" y="89126"/>
                </a:lnTo>
                <a:cubicBezTo>
                  <a:pt x="3372732" y="774057"/>
                  <a:pt x="4125722" y="2013594"/>
                  <a:pt x="4125722" y="3429000"/>
                </a:cubicBezTo>
                <a:cubicBezTo>
                  <a:pt x="4125722" y="4844407"/>
                  <a:pt x="3372732" y="6083943"/>
                  <a:pt x="2245487" y="6768874"/>
                </a:cubicBezTo>
                <a:lnTo>
                  <a:pt x="2090481" y="6858000"/>
                </a:lnTo>
                <a:lnTo>
                  <a:pt x="0" y="6858000"/>
                </a:lnTo>
                <a:close/>
              </a:path>
            </a:pathLst>
          </a:custGeom>
        </p:spPr>
      </p:pic>
      <p:sp>
        <p:nvSpPr>
          <p:cNvPr id="14" name="任意多边形: 形状 13">
            <a:extLst>
              <a:ext uri="{FF2B5EF4-FFF2-40B4-BE49-F238E27FC236}">
                <a16:creationId xmlns:a16="http://schemas.microsoft.com/office/drawing/2014/main" id="{1AB97993-018D-4E84-9580-A981FFACC154}"/>
              </a:ext>
            </a:extLst>
          </p:cNvPr>
          <p:cNvSpPr/>
          <p:nvPr userDrawn="1"/>
        </p:nvSpPr>
        <p:spPr>
          <a:xfrm>
            <a:off x="0" y="0"/>
            <a:ext cx="4125722" cy="6858000"/>
          </a:xfrm>
          <a:custGeom>
            <a:avLst/>
            <a:gdLst>
              <a:gd name="connsiteX0" fmla="*/ 0 w 4125722"/>
              <a:gd name="connsiteY0" fmla="*/ 0 h 6858000"/>
              <a:gd name="connsiteX1" fmla="*/ 2090481 w 4125722"/>
              <a:gd name="connsiteY1" fmla="*/ 0 h 6858000"/>
              <a:gd name="connsiteX2" fmla="*/ 2245487 w 4125722"/>
              <a:gd name="connsiteY2" fmla="*/ 89126 h 6858000"/>
              <a:gd name="connsiteX3" fmla="*/ 4125722 w 4125722"/>
              <a:gd name="connsiteY3" fmla="*/ 3429000 h 6858000"/>
              <a:gd name="connsiteX4" fmla="*/ 2245487 w 4125722"/>
              <a:gd name="connsiteY4" fmla="*/ 6768874 h 6858000"/>
              <a:gd name="connsiteX5" fmla="*/ 2090481 w 4125722"/>
              <a:gd name="connsiteY5" fmla="*/ 6858000 h 6858000"/>
              <a:gd name="connsiteX6" fmla="*/ 0 w 41257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5722" h="6858000">
                <a:moveTo>
                  <a:pt x="0" y="0"/>
                </a:moveTo>
                <a:lnTo>
                  <a:pt x="2090481" y="0"/>
                </a:lnTo>
                <a:lnTo>
                  <a:pt x="2245487" y="89126"/>
                </a:lnTo>
                <a:cubicBezTo>
                  <a:pt x="3372732" y="774057"/>
                  <a:pt x="4125722" y="2013594"/>
                  <a:pt x="4125722" y="3429000"/>
                </a:cubicBezTo>
                <a:cubicBezTo>
                  <a:pt x="4125722" y="4844407"/>
                  <a:pt x="3372732" y="6083943"/>
                  <a:pt x="2245487" y="6768874"/>
                </a:cubicBezTo>
                <a:lnTo>
                  <a:pt x="2090481" y="6858000"/>
                </a:lnTo>
                <a:lnTo>
                  <a:pt x="0" y="6858000"/>
                </a:lnTo>
                <a:close/>
              </a:path>
            </a:pathLst>
          </a:custGeom>
          <a:gradFill>
            <a:gsLst>
              <a:gs pos="0">
                <a:schemeClr val="accent1">
                  <a:alpha val="80000"/>
                </a:schemeClr>
              </a:gs>
              <a:gs pos="100000">
                <a:schemeClr val="accent2">
                  <a:alpha val="8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5" name="文本框 14">
            <a:extLst>
              <a:ext uri="{FF2B5EF4-FFF2-40B4-BE49-F238E27FC236}">
                <a16:creationId xmlns:a16="http://schemas.microsoft.com/office/drawing/2014/main" id="{7BDC0DC5-6A3A-45A4-A1A2-AC6C045377FA}"/>
              </a:ext>
            </a:extLst>
          </p:cNvPr>
          <p:cNvSpPr txBox="1"/>
          <p:nvPr userDrawn="1"/>
        </p:nvSpPr>
        <p:spPr>
          <a:xfrm>
            <a:off x="556904" y="2506700"/>
            <a:ext cx="2051844" cy="1231106"/>
          </a:xfrm>
          <a:prstGeom prst="rect">
            <a:avLst/>
          </a:prstGeom>
          <a:noFill/>
        </p:spPr>
        <p:txBody>
          <a:bodyPr wrap="none" lIns="0" tIns="0" rIns="0" bIns="0" rtlCol="0">
            <a:spAutoFit/>
          </a:bodyPr>
          <a:lstStyle/>
          <a:p>
            <a:pPr algn="l"/>
            <a:r>
              <a:rPr lang="zh-CN" altLang="en-US" sz="8000" dirty="0">
                <a:solidFill>
                  <a:schemeClr val="bg1"/>
                </a:solidFill>
                <a:latin typeface="+mj-ea"/>
                <a:ea typeface="+mj-ea"/>
              </a:rPr>
              <a:t>目录</a:t>
            </a:r>
          </a:p>
        </p:txBody>
      </p:sp>
      <p:sp>
        <p:nvSpPr>
          <p:cNvPr id="16" name="椭圆 15">
            <a:extLst>
              <a:ext uri="{FF2B5EF4-FFF2-40B4-BE49-F238E27FC236}">
                <a16:creationId xmlns:a16="http://schemas.microsoft.com/office/drawing/2014/main" id="{E3B94459-A840-4C1B-9F62-615374F432A5}"/>
              </a:ext>
            </a:extLst>
          </p:cNvPr>
          <p:cNvSpPr/>
          <p:nvPr userDrawn="1"/>
        </p:nvSpPr>
        <p:spPr>
          <a:xfrm>
            <a:off x="4422978" y="2200678"/>
            <a:ext cx="144170" cy="144170"/>
          </a:xfrm>
          <a:prstGeom prst="ellipse">
            <a:avLst/>
          </a:prstGeom>
          <a:solidFill>
            <a:schemeClr val="accent2"/>
          </a:solidFill>
          <a:ln>
            <a:noFill/>
          </a:ln>
          <a:effectLst>
            <a:glow rad="177800">
              <a:schemeClr val="accent2">
                <a:lumMod val="60000"/>
                <a:lumOff val="4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42B179D6-300D-4427-873B-CE164B7248B5}"/>
              </a:ext>
            </a:extLst>
          </p:cNvPr>
          <p:cNvSpPr/>
          <p:nvPr userDrawn="1"/>
        </p:nvSpPr>
        <p:spPr>
          <a:xfrm>
            <a:off x="4278808" y="4989402"/>
            <a:ext cx="144170" cy="144170"/>
          </a:xfrm>
          <a:prstGeom prst="ellipse">
            <a:avLst/>
          </a:prstGeom>
          <a:solidFill>
            <a:schemeClr val="accent2"/>
          </a:solidFill>
          <a:ln>
            <a:noFill/>
          </a:ln>
          <a:effectLst>
            <a:glow rad="177800">
              <a:schemeClr val="accent2">
                <a:lumMod val="60000"/>
                <a:lumOff val="4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2F506E39-1498-437F-9160-7711B2C55B4B}"/>
              </a:ext>
            </a:extLst>
          </p:cNvPr>
          <p:cNvCxnSpPr>
            <a:cxnSpLocks/>
          </p:cNvCxnSpPr>
          <p:nvPr userDrawn="1"/>
        </p:nvCxnSpPr>
        <p:spPr>
          <a:xfrm>
            <a:off x="4567148" y="2272763"/>
            <a:ext cx="5321081" cy="11853"/>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4D204982-EE20-47A9-9640-F0A3F98BE50E}"/>
              </a:ext>
            </a:extLst>
          </p:cNvPr>
          <p:cNvSpPr/>
          <p:nvPr userDrawn="1"/>
        </p:nvSpPr>
        <p:spPr>
          <a:xfrm>
            <a:off x="4567148" y="3595040"/>
            <a:ext cx="144170" cy="144170"/>
          </a:xfrm>
          <a:prstGeom prst="ellipse">
            <a:avLst/>
          </a:prstGeom>
          <a:solidFill>
            <a:schemeClr val="accent2"/>
          </a:solidFill>
          <a:ln>
            <a:noFill/>
          </a:ln>
          <a:effectLst>
            <a:glow rad="177800">
              <a:schemeClr val="accent2">
                <a:lumMod val="60000"/>
                <a:lumOff val="4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a:extLst>
              <a:ext uri="{FF2B5EF4-FFF2-40B4-BE49-F238E27FC236}">
                <a16:creationId xmlns:a16="http://schemas.microsoft.com/office/drawing/2014/main" id="{BB8D4760-6E92-49A7-AF5A-6204EEDA8094}"/>
              </a:ext>
            </a:extLst>
          </p:cNvPr>
          <p:cNvCxnSpPr>
            <a:cxnSpLocks/>
          </p:cNvCxnSpPr>
          <p:nvPr userDrawn="1"/>
        </p:nvCxnSpPr>
        <p:spPr>
          <a:xfrm>
            <a:off x="4711318" y="3660948"/>
            <a:ext cx="5176911" cy="11532"/>
          </a:xfrm>
          <a:prstGeom prst="line">
            <a:avLst/>
          </a:prstGeom>
          <a:ln w="952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0BA2448C-185E-4E63-A43C-524B41C261CA}"/>
              </a:ext>
            </a:extLst>
          </p:cNvPr>
          <p:cNvSpPr txBox="1"/>
          <p:nvPr/>
        </p:nvSpPr>
        <p:spPr>
          <a:xfrm>
            <a:off x="7569152" y="1404467"/>
            <a:ext cx="855999" cy="923330"/>
          </a:xfrm>
          <a:prstGeom prst="rect">
            <a:avLst/>
          </a:prstGeom>
          <a:noFill/>
        </p:spPr>
        <p:txBody>
          <a:bodyPr wrap="square" lIns="0" tIns="0" rIns="0" bIns="0" rtlCol="0">
            <a:spAutoFit/>
          </a:bodyPr>
          <a:lstStyle/>
          <a:p>
            <a:pPr algn="l"/>
            <a:r>
              <a:rPr lang="en-US" altLang="zh-CN" sz="6000" i="1" dirty="0">
                <a:ln>
                  <a:noFill/>
                </a:ln>
                <a:solidFill>
                  <a:schemeClr val="bg1">
                    <a:lumMod val="85000"/>
                  </a:schemeClr>
                </a:solidFill>
              </a:rPr>
              <a:t>01</a:t>
            </a:r>
            <a:endParaRPr lang="zh-CN" altLang="en-US" sz="6000" i="1" dirty="0">
              <a:ln>
                <a:noFill/>
              </a:ln>
              <a:solidFill>
                <a:schemeClr val="bg1">
                  <a:lumMod val="85000"/>
                </a:schemeClr>
              </a:solidFill>
            </a:endParaRPr>
          </a:p>
        </p:txBody>
      </p:sp>
      <p:sp>
        <p:nvSpPr>
          <p:cNvPr id="26" name="文本框 25">
            <a:extLst>
              <a:ext uri="{FF2B5EF4-FFF2-40B4-BE49-F238E27FC236}">
                <a16:creationId xmlns:a16="http://schemas.microsoft.com/office/drawing/2014/main" id="{2C2C6442-C21C-4AD3-9212-30CD5D7F9020}"/>
              </a:ext>
            </a:extLst>
          </p:cNvPr>
          <p:cNvSpPr txBox="1"/>
          <p:nvPr/>
        </p:nvSpPr>
        <p:spPr>
          <a:xfrm>
            <a:off x="7569152" y="2793059"/>
            <a:ext cx="855999" cy="923330"/>
          </a:xfrm>
          <a:prstGeom prst="rect">
            <a:avLst/>
          </a:prstGeom>
          <a:noFill/>
        </p:spPr>
        <p:txBody>
          <a:bodyPr wrap="square" lIns="0" tIns="0" rIns="0" bIns="0" rtlCol="0">
            <a:spAutoFit/>
          </a:bodyPr>
          <a:lstStyle/>
          <a:p>
            <a:pPr algn="l"/>
            <a:r>
              <a:rPr lang="en-US" altLang="zh-CN" sz="6000" i="1" dirty="0">
                <a:ln>
                  <a:noFill/>
                </a:ln>
                <a:solidFill>
                  <a:schemeClr val="bg1">
                    <a:lumMod val="85000"/>
                  </a:schemeClr>
                </a:solidFill>
              </a:rPr>
              <a:t>02</a:t>
            </a:r>
            <a:endParaRPr lang="zh-CN" altLang="en-US" sz="6000" i="1" dirty="0">
              <a:ln>
                <a:noFill/>
              </a:ln>
              <a:solidFill>
                <a:schemeClr val="bg1">
                  <a:lumMod val="85000"/>
                </a:schemeClr>
              </a:solidFill>
            </a:endParaRPr>
          </a:p>
        </p:txBody>
      </p:sp>
      <p:sp>
        <p:nvSpPr>
          <p:cNvPr id="27" name="文本框 26">
            <a:extLst>
              <a:ext uri="{FF2B5EF4-FFF2-40B4-BE49-F238E27FC236}">
                <a16:creationId xmlns:a16="http://schemas.microsoft.com/office/drawing/2014/main" id="{83F7479F-B906-4F26-B634-B45BA8496C45}"/>
              </a:ext>
            </a:extLst>
          </p:cNvPr>
          <p:cNvSpPr txBox="1"/>
          <p:nvPr/>
        </p:nvSpPr>
        <p:spPr>
          <a:xfrm>
            <a:off x="7569152" y="4181651"/>
            <a:ext cx="855999" cy="923330"/>
          </a:xfrm>
          <a:prstGeom prst="rect">
            <a:avLst/>
          </a:prstGeom>
          <a:noFill/>
        </p:spPr>
        <p:txBody>
          <a:bodyPr wrap="square" lIns="0" tIns="0" rIns="0" bIns="0" rtlCol="0">
            <a:spAutoFit/>
          </a:bodyPr>
          <a:lstStyle/>
          <a:p>
            <a:pPr algn="l"/>
            <a:r>
              <a:rPr lang="en-US" altLang="zh-CN" sz="6000" i="1" dirty="0">
                <a:ln>
                  <a:noFill/>
                </a:ln>
                <a:solidFill>
                  <a:schemeClr val="bg1">
                    <a:lumMod val="85000"/>
                  </a:schemeClr>
                </a:solidFill>
              </a:rPr>
              <a:t>03</a:t>
            </a:r>
            <a:endParaRPr lang="zh-CN" altLang="en-US" sz="6000" i="1" dirty="0">
              <a:ln>
                <a:noFill/>
              </a:ln>
              <a:solidFill>
                <a:schemeClr val="bg1">
                  <a:lumMod val="85000"/>
                </a:schemeClr>
              </a:solidFill>
            </a:endParaRPr>
          </a:p>
        </p:txBody>
      </p:sp>
      <p:sp>
        <p:nvSpPr>
          <p:cNvPr id="28" name="任意多边形: 形状 27">
            <a:extLst>
              <a:ext uri="{FF2B5EF4-FFF2-40B4-BE49-F238E27FC236}">
                <a16:creationId xmlns:a16="http://schemas.microsoft.com/office/drawing/2014/main" id="{740897F1-A80C-42C9-9199-6450D1750C65}"/>
              </a:ext>
            </a:extLst>
          </p:cNvPr>
          <p:cNvSpPr/>
          <p:nvPr userDrawn="1"/>
        </p:nvSpPr>
        <p:spPr>
          <a:xfrm>
            <a:off x="9068695" y="0"/>
            <a:ext cx="3123305" cy="1144999"/>
          </a:xfrm>
          <a:custGeom>
            <a:avLst/>
            <a:gdLst>
              <a:gd name="connsiteX0" fmla="*/ 0 w 3123305"/>
              <a:gd name="connsiteY0" fmla="*/ 0 h 1144999"/>
              <a:gd name="connsiteX1" fmla="*/ 560396 w 3123305"/>
              <a:gd name="connsiteY1" fmla="*/ 0 h 1144999"/>
              <a:gd name="connsiteX2" fmla="*/ 578073 w 3123305"/>
              <a:gd name="connsiteY2" fmla="*/ 19449 h 1144999"/>
              <a:gd name="connsiteX3" fmla="*/ 2257233 w 3123305"/>
              <a:gd name="connsiteY3" fmla="*/ 714980 h 1144999"/>
              <a:gd name="connsiteX4" fmla="*/ 2963394 w 3123305"/>
              <a:gd name="connsiteY4" fmla="*/ 608219 h 1144999"/>
              <a:gd name="connsiteX5" fmla="*/ 3123305 w 3123305"/>
              <a:gd name="connsiteY5" fmla="*/ 549691 h 1144999"/>
              <a:gd name="connsiteX6" fmla="*/ 3123305 w 3123305"/>
              <a:gd name="connsiteY6" fmla="*/ 1007180 h 1144999"/>
              <a:gd name="connsiteX7" fmla="*/ 3091269 w 3123305"/>
              <a:gd name="connsiteY7" fmla="*/ 1018905 h 1144999"/>
              <a:gd name="connsiteX8" fmla="*/ 2257234 w 3123305"/>
              <a:gd name="connsiteY8" fmla="*/ 1144999 h 1144999"/>
              <a:gd name="connsiteX9" fmla="*/ 92983 w 3123305"/>
              <a:gd name="connsiteY9" fmla="*/ 124345 h 114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3305" h="1144999">
                <a:moveTo>
                  <a:pt x="0" y="0"/>
                </a:moveTo>
                <a:lnTo>
                  <a:pt x="560396" y="0"/>
                </a:lnTo>
                <a:lnTo>
                  <a:pt x="578073" y="19449"/>
                </a:lnTo>
                <a:cubicBezTo>
                  <a:pt x="1007807" y="449184"/>
                  <a:pt x="1601480" y="714980"/>
                  <a:pt x="2257233" y="714980"/>
                </a:cubicBezTo>
                <a:cubicBezTo>
                  <a:pt x="2503140" y="714980"/>
                  <a:pt x="2740318" y="677603"/>
                  <a:pt x="2963394" y="608219"/>
                </a:cubicBezTo>
                <a:lnTo>
                  <a:pt x="3123305" y="549691"/>
                </a:lnTo>
                <a:lnTo>
                  <a:pt x="3123305" y="1007180"/>
                </a:lnTo>
                <a:lnTo>
                  <a:pt x="3091269" y="1018905"/>
                </a:lnTo>
                <a:cubicBezTo>
                  <a:pt x="2827798" y="1100853"/>
                  <a:pt x="2547671" y="1144999"/>
                  <a:pt x="2257234" y="1144999"/>
                </a:cubicBezTo>
                <a:cubicBezTo>
                  <a:pt x="1385922" y="1144999"/>
                  <a:pt x="607408" y="747684"/>
                  <a:pt x="92983" y="124345"/>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0" name="矩形 29">
            <a:extLst>
              <a:ext uri="{FF2B5EF4-FFF2-40B4-BE49-F238E27FC236}">
                <a16:creationId xmlns:a16="http://schemas.microsoft.com/office/drawing/2014/main" id="{539F9C8A-CE5F-44AB-8D42-1ADE8CB0F7A5}"/>
              </a:ext>
            </a:extLst>
          </p:cNvPr>
          <p:cNvSpPr/>
          <p:nvPr userDrawn="1"/>
        </p:nvSpPr>
        <p:spPr>
          <a:xfrm>
            <a:off x="0" y="4878222"/>
            <a:ext cx="12192000" cy="1979778"/>
          </a:xfrm>
          <a:prstGeom prst="rect">
            <a:avLst/>
          </a:prstGeom>
          <a:blipFill dpi="0" rotWithShape="1">
            <a:blip r:embed="rId3">
              <a:alphaModFix amt="6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0E36B7A9-81BF-4483-B550-8D9565CC3C3A}"/>
              </a:ext>
            </a:extLst>
          </p:cNvPr>
          <p:cNvCxnSpPr>
            <a:cxnSpLocks/>
          </p:cNvCxnSpPr>
          <p:nvPr userDrawn="1"/>
        </p:nvCxnSpPr>
        <p:spPr>
          <a:xfrm>
            <a:off x="7423835" y="2284616"/>
            <a:ext cx="2464394"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0DE07D9F-4FEB-4B80-BE2E-54D9EA4E236F}"/>
              </a:ext>
            </a:extLst>
          </p:cNvPr>
          <p:cNvCxnSpPr>
            <a:cxnSpLocks/>
          </p:cNvCxnSpPr>
          <p:nvPr userDrawn="1"/>
        </p:nvCxnSpPr>
        <p:spPr>
          <a:xfrm>
            <a:off x="7423835" y="3661390"/>
            <a:ext cx="2464394"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7D68150-4408-4723-9D3E-960C75C1D4AA}"/>
              </a:ext>
            </a:extLst>
          </p:cNvPr>
          <p:cNvCxnSpPr>
            <a:cxnSpLocks/>
          </p:cNvCxnSpPr>
          <p:nvPr userDrawn="1"/>
        </p:nvCxnSpPr>
        <p:spPr>
          <a:xfrm>
            <a:off x="7423835" y="5052460"/>
            <a:ext cx="2464394" cy="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500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A8D27CC8-E4BE-4393-9F77-CCB0C3F1D7EE}"/>
              </a:ext>
            </a:extLst>
          </p:cNvPr>
          <p:cNvSpPr/>
          <p:nvPr userDrawn="1"/>
        </p:nvSpPr>
        <p:spPr>
          <a:xfrm>
            <a:off x="5006898" y="1982610"/>
            <a:ext cx="6043961" cy="2892781"/>
          </a:xfrm>
          <a:prstGeom prst="roundRect">
            <a:avLst/>
          </a:prstGeom>
          <a:gradFill>
            <a:gsLst>
              <a:gs pos="0">
                <a:schemeClr val="accent1">
                  <a:lumMod val="60000"/>
                  <a:lumOff val="40000"/>
                </a:schemeClr>
              </a:gs>
              <a:gs pos="100000">
                <a:schemeClr val="accent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1DA67DDE-084A-4746-AA5B-2809989F33A4}"/>
              </a:ext>
            </a:extLst>
          </p:cNvPr>
          <p:cNvSpPr/>
          <p:nvPr userDrawn="1"/>
        </p:nvSpPr>
        <p:spPr>
          <a:xfrm>
            <a:off x="994318" y="936703"/>
            <a:ext cx="4984594" cy="4984594"/>
          </a:xfrm>
          <a:prstGeom prst="ellipse">
            <a:avLst/>
          </a:prstGeom>
          <a:solidFill>
            <a:schemeClr val="accent1">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5C7C9AEF-A60C-44B7-BA25-723DFFF865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810" t="1980" r="7097"/>
          <a:stretch/>
        </p:blipFill>
        <p:spPr>
          <a:xfrm>
            <a:off x="1251482" y="1204454"/>
            <a:ext cx="4470266" cy="4459677"/>
          </a:xfrm>
          <a:custGeom>
            <a:avLst/>
            <a:gdLst>
              <a:gd name="connsiteX0" fmla="*/ 2025472 w 4470266"/>
              <a:gd name="connsiteY0" fmla="*/ 0 h 4459677"/>
              <a:gd name="connsiteX1" fmla="*/ 2444795 w 4470266"/>
              <a:gd name="connsiteY1" fmla="*/ 0 h 4459677"/>
              <a:gd name="connsiteX2" fmla="*/ 2463663 w 4470266"/>
              <a:gd name="connsiteY2" fmla="*/ 953 h 4459677"/>
              <a:gd name="connsiteX3" fmla="*/ 4470266 w 4470266"/>
              <a:gd name="connsiteY3" fmla="*/ 2224546 h 4459677"/>
              <a:gd name="connsiteX4" fmla="*/ 2463663 w 4470266"/>
              <a:gd name="connsiteY4" fmla="*/ 4448139 h 4459677"/>
              <a:gd name="connsiteX5" fmla="*/ 2235173 w 4470266"/>
              <a:gd name="connsiteY5" fmla="*/ 4459677 h 4459677"/>
              <a:gd name="connsiteX6" fmla="*/ 2235094 w 4470266"/>
              <a:gd name="connsiteY6" fmla="*/ 4459677 h 4459677"/>
              <a:gd name="connsiteX7" fmla="*/ 2006604 w 4470266"/>
              <a:gd name="connsiteY7" fmla="*/ 4448139 h 4459677"/>
              <a:gd name="connsiteX8" fmla="*/ 0 w 4470266"/>
              <a:gd name="connsiteY8" fmla="*/ 2224546 h 4459677"/>
              <a:gd name="connsiteX9" fmla="*/ 2006604 w 4470266"/>
              <a:gd name="connsiteY9" fmla="*/ 953 h 445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0266" h="4459677">
                <a:moveTo>
                  <a:pt x="2025472" y="0"/>
                </a:moveTo>
                <a:lnTo>
                  <a:pt x="2444795" y="0"/>
                </a:lnTo>
                <a:lnTo>
                  <a:pt x="2463663" y="953"/>
                </a:lnTo>
                <a:cubicBezTo>
                  <a:pt x="3590742" y="115414"/>
                  <a:pt x="4470266" y="1067268"/>
                  <a:pt x="4470266" y="2224546"/>
                </a:cubicBezTo>
                <a:cubicBezTo>
                  <a:pt x="4470266" y="3381824"/>
                  <a:pt x="3590742" y="4333678"/>
                  <a:pt x="2463663" y="4448139"/>
                </a:cubicBezTo>
                <a:lnTo>
                  <a:pt x="2235173" y="4459677"/>
                </a:lnTo>
                <a:lnTo>
                  <a:pt x="2235094" y="4459677"/>
                </a:lnTo>
                <a:lnTo>
                  <a:pt x="2006604" y="4448139"/>
                </a:lnTo>
                <a:cubicBezTo>
                  <a:pt x="879524" y="4333678"/>
                  <a:pt x="0" y="3381824"/>
                  <a:pt x="0" y="2224546"/>
                </a:cubicBezTo>
                <a:cubicBezTo>
                  <a:pt x="0" y="1067268"/>
                  <a:pt x="879524" y="115414"/>
                  <a:pt x="2006604" y="953"/>
                </a:cubicBezTo>
                <a:close/>
              </a:path>
            </a:pathLst>
          </a:custGeom>
        </p:spPr>
      </p:pic>
      <p:sp>
        <p:nvSpPr>
          <p:cNvPr id="15" name="椭圆 14">
            <a:extLst>
              <a:ext uri="{FF2B5EF4-FFF2-40B4-BE49-F238E27FC236}">
                <a16:creationId xmlns:a16="http://schemas.microsoft.com/office/drawing/2014/main" id="{1B6BB097-09B2-4B28-9E93-3EF181CAF673}"/>
              </a:ext>
            </a:extLst>
          </p:cNvPr>
          <p:cNvSpPr/>
          <p:nvPr userDrawn="1"/>
        </p:nvSpPr>
        <p:spPr>
          <a:xfrm>
            <a:off x="1251482" y="1193867"/>
            <a:ext cx="4470266" cy="4470266"/>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4547CE4C-1376-4701-AF5C-7EBB0712A533}"/>
              </a:ext>
            </a:extLst>
          </p:cNvPr>
          <p:cNvPicPr>
            <a:picLocks noChangeAspect="1"/>
          </p:cNvPicPr>
          <p:nvPr userDrawn="1"/>
        </p:nvPicPr>
        <p:blipFill>
          <a:blip r:embed="rId3"/>
          <a:srcRect t="8940" b="8940"/>
          <a:stretch>
            <a:fillRect/>
          </a:stretch>
        </p:blipFill>
        <p:spPr>
          <a:xfrm>
            <a:off x="1832518" y="0"/>
            <a:ext cx="8526964" cy="6858000"/>
          </a:xfrm>
          <a:custGeom>
            <a:avLst/>
            <a:gdLst>
              <a:gd name="connsiteX0" fmla="*/ 0 w 8526964"/>
              <a:gd name="connsiteY0" fmla="*/ 0 h 6858000"/>
              <a:gd name="connsiteX1" fmla="*/ 8526964 w 8526964"/>
              <a:gd name="connsiteY1" fmla="*/ 0 h 6858000"/>
              <a:gd name="connsiteX2" fmla="*/ 8526964 w 8526964"/>
              <a:gd name="connsiteY2" fmla="*/ 6858000 h 6858000"/>
              <a:gd name="connsiteX3" fmla="*/ 0 w 852696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26964" h="6858000">
                <a:moveTo>
                  <a:pt x="0" y="0"/>
                </a:moveTo>
                <a:lnTo>
                  <a:pt x="8526964" y="0"/>
                </a:lnTo>
                <a:lnTo>
                  <a:pt x="8526964" y="6858000"/>
                </a:lnTo>
                <a:lnTo>
                  <a:pt x="0" y="6858000"/>
                </a:lnTo>
                <a:close/>
              </a:path>
            </a:pathLst>
          </a:custGeom>
        </p:spPr>
      </p:pic>
    </p:spTree>
    <p:extLst>
      <p:ext uri="{BB962C8B-B14F-4D97-AF65-F5344CB8AC3E}">
        <p14:creationId xmlns:p14="http://schemas.microsoft.com/office/powerpoint/2010/main" val="498116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C52719B-AD3E-42F8-9A4F-6FAF5B45DF7B}"/>
              </a:ext>
            </a:extLst>
          </p:cNvPr>
          <p:cNvSpPr txBox="1"/>
          <p:nvPr userDrawn="1"/>
        </p:nvSpPr>
        <p:spPr>
          <a:xfrm>
            <a:off x="180110" y="662865"/>
            <a:ext cx="849592" cy="3062377"/>
          </a:xfrm>
          <a:prstGeom prst="rect">
            <a:avLst/>
          </a:prstGeom>
          <a:noFill/>
        </p:spPr>
        <p:txBody>
          <a:bodyPr wrap="none" lIns="0" tIns="0" rIns="0" bIns="0" rtlCol="0">
            <a:spAutoFit/>
          </a:bodyPr>
          <a:lstStyle/>
          <a:p>
            <a:pPr algn="l"/>
            <a:r>
              <a:rPr lang="en-US" altLang="zh-CN" sz="19900" dirty="0">
                <a:solidFill>
                  <a:schemeClr val="accent3">
                    <a:lumMod val="20000"/>
                    <a:lumOff val="80000"/>
                  </a:schemeClr>
                </a:solidFill>
              </a:rPr>
              <a:t>“</a:t>
            </a:r>
            <a:endParaRPr lang="zh-CN" altLang="en-US" sz="19900" dirty="0">
              <a:solidFill>
                <a:schemeClr val="accent3">
                  <a:lumMod val="20000"/>
                  <a:lumOff val="80000"/>
                </a:schemeClr>
              </a:solidFill>
            </a:endParaRPr>
          </a:p>
        </p:txBody>
      </p:sp>
      <p:cxnSp>
        <p:nvCxnSpPr>
          <p:cNvPr id="4" name="直接连接符 3">
            <a:extLst>
              <a:ext uri="{FF2B5EF4-FFF2-40B4-BE49-F238E27FC236}">
                <a16:creationId xmlns:a16="http://schemas.microsoft.com/office/drawing/2014/main" id="{48657D6B-6023-402B-A6A2-BDD42DE57DA9}"/>
              </a:ext>
            </a:extLst>
          </p:cNvPr>
          <p:cNvCxnSpPr>
            <a:cxnSpLocks/>
          </p:cNvCxnSpPr>
          <p:nvPr userDrawn="1"/>
        </p:nvCxnSpPr>
        <p:spPr>
          <a:xfrm>
            <a:off x="660400" y="1130300"/>
            <a:ext cx="10858500" cy="0"/>
          </a:xfrm>
          <a:prstGeom prst="line">
            <a:avLst/>
          </a:prstGeom>
          <a:ln w="9525">
            <a:gradFill>
              <a:gsLst>
                <a:gs pos="0">
                  <a:schemeClr val="accent1">
                    <a:lumMod val="60000"/>
                    <a:lumOff val="40000"/>
                  </a:schemeClr>
                </a:gs>
                <a:gs pos="100000">
                  <a:schemeClr val="accent1">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852B5FA8-52DC-4439-90C0-759BEC10C33F}"/>
              </a:ext>
            </a:extLst>
          </p:cNvPr>
          <p:cNvSpPr/>
          <p:nvPr userDrawn="1"/>
        </p:nvSpPr>
        <p:spPr>
          <a:xfrm>
            <a:off x="7433720" y="1238034"/>
            <a:ext cx="4489666" cy="448966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图片占位符 22">
            <a:extLst>
              <a:ext uri="{FF2B5EF4-FFF2-40B4-BE49-F238E27FC236}">
                <a16:creationId xmlns:a16="http://schemas.microsoft.com/office/drawing/2014/main" id="{E19CBC41-36BA-466B-87C1-D5CF24A3B3AC}"/>
              </a:ext>
            </a:extLst>
          </p:cNvPr>
          <p:cNvSpPr>
            <a:spLocks noGrp="1"/>
          </p:cNvSpPr>
          <p:nvPr>
            <p:ph type="pic" sz="quarter" idx="13" hasCustomPrompt="1"/>
          </p:nvPr>
        </p:nvSpPr>
        <p:spPr>
          <a:xfrm>
            <a:off x="7717149" y="1533883"/>
            <a:ext cx="3922808" cy="3910387"/>
          </a:xfrm>
          <a:custGeom>
            <a:avLst/>
            <a:gdLst>
              <a:gd name="connsiteX0" fmla="*/ 1745841 w 3922808"/>
              <a:gd name="connsiteY0" fmla="*/ 0 h 3910387"/>
              <a:gd name="connsiteX1" fmla="*/ 2176967 w 3922808"/>
              <a:gd name="connsiteY1" fmla="*/ 0 h 3910387"/>
              <a:gd name="connsiteX2" fmla="*/ 2356695 w 3922808"/>
              <a:gd name="connsiteY2" fmla="*/ 27430 h 3910387"/>
              <a:gd name="connsiteX3" fmla="*/ 3922808 w 3922808"/>
              <a:gd name="connsiteY3" fmla="*/ 1948985 h 3910387"/>
              <a:gd name="connsiteX4" fmla="*/ 2161946 w 3922808"/>
              <a:gd name="connsiteY4" fmla="*/ 3900263 h 3910387"/>
              <a:gd name="connsiteX5" fmla="*/ 1961443 w 3922808"/>
              <a:gd name="connsiteY5" fmla="*/ 3910387 h 3910387"/>
              <a:gd name="connsiteX6" fmla="*/ 1961365 w 3922808"/>
              <a:gd name="connsiteY6" fmla="*/ 3910387 h 3910387"/>
              <a:gd name="connsiteX7" fmla="*/ 1760862 w 3922808"/>
              <a:gd name="connsiteY7" fmla="*/ 3900263 h 3910387"/>
              <a:gd name="connsiteX8" fmla="*/ 0 w 3922808"/>
              <a:gd name="connsiteY8" fmla="*/ 1948985 h 3910387"/>
              <a:gd name="connsiteX9" fmla="*/ 1566113 w 3922808"/>
              <a:gd name="connsiteY9" fmla="*/ 27430 h 391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2808" h="3910387">
                <a:moveTo>
                  <a:pt x="1745841" y="0"/>
                </a:moveTo>
                <a:lnTo>
                  <a:pt x="2176967" y="0"/>
                </a:lnTo>
                <a:lnTo>
                  <a:pt x="2356695" y="27430"/>
                </a:lnTo>
                <a:cubicBezTo>
                  <a:pt x="3250474" y="210323"/>
                  <a:pt x="3922808" y="1001138"/>
                  <a:pt x="3922808" y="1948985"/>
                </a:cubicBezTo>
                <a:cubicBezTo>
                  <a:pt x="3922808" y="2964536"/>
                  <a:pt x="3150996" y="3799819"/>
                  <a:pt x="2161946" y="3900263"/>
                </a:cubicBezTo>
                <a:lnTo>
                  <a:pt x="1961443" y="3910387"/>
                </a:lnTo>
                <a:lnTo>
                  <a:pt x="1961365" y="3910387"/>
                </a:lnTo>
                <a:lnTo>
                  <a:pt x="1760862" y="3900263"/>
                </a:lnTo>
                <a:cubicBezTo>
                  <a:pt x="771812" y="3799819"/>
                  <a:pt x="0" y="2964536"/>
                  <a:pt x="0" y="1948985"/>
                </a:cubicBezTo>
                <a:cubicBezTo>
                  <a:pt x="0" y="1001138"/>
                  <a:pt x="672334" y="210323"/>
                  <a:pt x="1566113" y="27430"/>
                </a:cubicBezTo>
                <a:close/>
              </a:path>
            </a:pathLst>
          </a:custGeom>
        </p:spPr>
        <p:txBody>
          <a:bodyPr wrap="square">
            <a:noAutofit/>
          </a:bodyPr>
          <a:lstStyle/>
          <a:p>
            <a:r>
              <a:rPr lang="zh-CN" altLang="en-US" dirty="0"/>
              <a:t>点击此处插入图片</a:t>
            </a:r>
          </a:p>
        </p:txBody>
      </p:sp>
      <p:sp>
        <p:nvSpPr>
          <p:cNvPr id="11" name="文本框 10">
            <a:extLst>
              <a:ext uri="{FF2B5EF4-FFF2-40B4-BE49-F238E27FC236}">
                <a16:creationId xmlns:a16="http://schemas.microsoft.com/office/drawing/2014/main" id="{064B3364-05BA-4C2F-AD6D-A2D7CDE40522}"/>
              </a:ext>
            </a:extLst>
          </p:cNvPr>
          <p:cNvSpPr txBox="1"/>
          <p:nvPr userDrawn="1"/>
        </p:nvSpPr>
        <p:spPr>
          <a:xfrm>
            <a:off x="6442414" y="4535354"/>
            <a:ext cx="849592" cy="3062377"/>
          </a:xfrm>
          <a:prstGeom prst="rect">
            <a:avLst/>
          </a:prstGeom>
          <a:noFill/>
        </p:spPr>
        <p:txBody>
          <a:bodyPr wrap="none" lIns="0" tIns="0" rIns="0" bIns="0" rtlCol="0">
            <a:spAutoFit/>
          </a:bodyPr>
          <a:lstStyle/>
          <a:p>
            <a:pPr algn="l"/>
            <a:r>
              <a:rPr lang="en-US" altLang="zh-CN" sz="19900" dirty="0">
                <a:solidFill>
                  <a:schemeClr val="accent3">
                    <a:lumMod val="20000"/>
                    <a:lumOff val="80000"/>
                  </a:schemeClr>
                </a:solidFill>
              </a:rPr>
              <a:t>”</a:t>
            </a:r>
            <a:endParaRPr lang="zh-CN" altLang="en-US" sz="19900" dirty="0">
              <a:solidFill>
                <a:schemeClr val="accent3">
                  <a:lumMod val="20000"/>
                  <a:lumOff val="80000"/>
                </a:schemeClr>
              </a:solidFill>
            </a:endParaRPr>
          </a:p>
        </p:txBody>
      </p:sp>
      <p:sp>
        <p:nvSpPr>
          <p:cNvPr id="16" name="文本占位符 15">
            <a:extLst>
              <a:ext uri="{FF2B5EF4-FFF2-40B4-BE49-F238E27FC236}">
                <a16:creationId xmlns:a16="http://schemas.microsoft.com/office/drawing/2014/main" id="{6D88DB34-9F79-4624-8348-5D366A8AC2FD}"/>
              </a:ext>
            </a:extLst>
          </p:cNvPr>
          <p:cNvSpPr>
            <a:spLocks noGrp="1"/>
          </p:cNvSpPr>
          <p:nvPr>
            <p:ph type="body" sz="quarter" idx="10" hasCustomPrompt="1"/>
          </p:nvPr>
        </p:nvSpPr>
        <p:spPr>
          <a:xfrm>
            <a:off x="660400" y="530226"/>
            <a:ext cx="4351337" cy="554037"/>
          </a:xfrm>
          <a:prstGeom prst="rect">
            <a:avLst/>
          </a:prstGeom>
        </p:spPr>
        <p:txBody>
          <a:bodyPr lIns="0" tIns="0" rIns="0" bIns="0"/>
          <a:lstStyle>
            <a:lvl1pPr marL="0" indent="0">
              <a:buNone/>
              <a:defRPr lang="zh-CN" altLang="en-US" sz="3600" kern="1200" dirty="0" smtClean="0">
                <a:solidFill>
                  <a:schemeClr val="tx1"/>
                </a:solidFill>
                <a:latin typeface="+mj-ea"/>
                <a:ea typeface="+mj-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单击此处编辑标题</a:t>
            </a:r>
          </a:p>
        </p:txBody>
      </p:sp>
      <p:sp>
        <p:nvSpPr>
          <p:cNvPr id="28" name="文本占位符 27">
            <a:extLst>
              <a:ext uri="{FF2B5EF4-FFF2-40B4-BE49-F238E27FC236}">
                <a16:creationId xmlns:a16="http://schemas.microsoft.com/office/drawing/2014/main" id="{F0860537-4937-4C88-BE40-F90C2DBE144E}"/>
              </a:ext>
            </a:extLst>
          </p:cNvPr>
          <p:cNvSpPr>
            <a:spLocks noGrp="1"/>
          </p:cNvSpPr>
          <p:nvPr>
            <p:ph type="body" sz="quarter" idx="14" hasCustomPrompt="1"/>
          </p:nvPr>
        </p:nvSpPr>
        <p:spPr>
          <a:xfrm>
            <a:off x="660400" y="1691385"/>
            <a:ext cx="3231654" cy="387798"/>
          </a:xfrm>
          <a:prstGeom prst="rect">
            <a:avLst/>
          </a:prstGeom>
          <a:noFill/>
        </p:spPr>
        <p:txBody>
          <a:bodyPr wrap="none" lIns="0" tIns="0" rIns="0" bIns="0" rtlCol="0">
            <a:spAutoFit/>
          </a:bodyPr>
          <a:lstStyle>
            <a:lvl1pPr marL="0" indent="0">
              <a:buNone/>
              <a:defRPr lang="zh-CN" altLang="en-US" dirty="0">
                <a:gradFill>
                  <a:gsLst>
                    <a:gs pos="0">
                      <a:schemeClr val="accent1"/>
                    </a:gs>
                    <a:gs pos="100000">
                      <a:schemeClr val="accent2"/>
                    </a:gs>
                  </a:gsLst>
                  <a:lin ang="0" scaled="0"/>
                </a:gradFill>
                <a:latin typeface="+mj-ea"/>
                <a:ea typeface="+mj-ea"/>
              </a:defRPr>
            </a:lvl1pPr>
          </a:lstStyle>
          <a:p>
            <a:pPr marL="0" lvl="0"/>
            <a:r>
              <a:rPr lang="zh-CN" altLang="en-US" dirty="0"/>
              <a:t>单击此处编辑小标题</a:t>
            </a:r>
          </a:p>
        </p:txBody>
      </p:sp>
      <p:cxnSp>
        <p:nvCxnSpPr>
          <p:cNvPr id="31" name="直接连接符 30">
            <a:extLst>
              <a:ext uri="{FF2B5EF4-FFF2-40B4-BE49-F238E27FC236}">
                <a16:creationId xmlns:a16="http://schemas.microsoft.com/office/drawing/2014/main" id="{AAA4BE42-0DE1-4056-ADD6-2C4D55F4CAB8}"/>
              </a:ext>
            </a:extLst>
          </p:cNvPr>
          <p:cNvCxnSpPr>
            <a:cxnSpLocks/>
          </p:cNvCxnSpPr>
          <p:nvPr userDrawn="1"/>
        </p:nvCxnSpPr>
        <p:spPr>
          <a:xfrm>
            <a:off x="660400" y="1130300"/>
            <a:ext cx="7493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文本占位符 8">
            <a:extLst>
              <a:ext uri="{FF2B5EF4-FFF2-40B4-BE49-F238E27FC236}">
                <a16:creationId xmlns:a16="http://schemas.microsoft.com/office/drawing/2014/main" id="{0F5547AB-8A20-42EC-BF91-F197F413B435}"/>
              </a:ext>
            </a:extLst>
          </p:cNvPr>
          <p:cNvSpPr>
            <a:spLocks noGrp="1"/>
          </p:cNvSpPr>
          <p:nvPr>
            <p:ph type="body" sz="quarter" idx="15"/>
          </p:nvPr>
        </p:nvSpPr>
        <p:spPr>
          <a:xfrm>
            <a:off x="619633" y="2343593"/>
            <a:ext cx="4572000" cy="2435225"/>
          </a:xfrm>
          <a:prstGeom prst="rect">
            <a:avLst/>
          </a:prstGeom>
        </p:spPr>
        <p:txBody>
          <a:bodyPr lIns="0" tIns="0" rIns="0" bIns="0"/>
          <a:lstStyle>
            <a:lvl1pPr marL="0" indent="0">
              <a:lnSpc>
                <a:spcPct val="150000"/>
              </a:lnSpc>
              <a:buNone/>
              <a:defRPr sz="1800">
                <a:solidFill>
                  <a:schemeClr val="tx1">
                    <a:lumMod val="75000"/>
                    <a:lumOff val="25000"/>
                  </a:schemeClr>
                </a:solidFill>
              </a:defRPr>
            </a:lvl1pPr>
          </a:lstStyle>
          <a:p>
            <a:pPr lvl="0"/>
            <a:r>
              <a:rPr lang="zh-CN" altLang="en-US" dirty="0"/>
              <a:t>单击此处编辑母版文本样式</a:t>
            </a:r>
          </a:p>
        </p:txBody>
      </p:sp>
    </p:spTree>
    <p:extLst>
      <p:ext uri="{BB962C8B-B14F-4D97-AF65-F5344CB8AC3E}">
        <p14:creationId xmlns:p14="http://schemas.microsoft.com/office/powerpoint/2010/main" val="1774925953"/>
      </p:ext>
    </p:extLst>
  </p:cSld>
  <p:clrMapOvr>
    <a:masterClrMapping/>
  </p:clrMapOvr>
  <p:extLst>
    <p:ext uri="{DCECCB84-F9BA-43D5-87BE-67443E8EF086}">
      <p15:sldGuideLst xmlns:p15="http://schemas.microsoft.com/office/powerpoint/2012/main">
        <p15:guide id="1" orient="horz" pos="125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多图页">
    <p:spTree>
      <p:nvGrpSpPr>
        <p:cNvPr id="1" name=""/>
        <p:cNvGrpSpPr/>
        <p:nvPr/>
      </p:nvGrpSpPr>
      <p:grpSpPr>
        <a:xfrm>
          <a:off x="0" y="0"/>
          <a:ext cx="0" cy="0"/>
          <a:chOff x="0" y="0"/>
          <a:chExt cx="0" cy="0"/>
        </a:xfrm>
      </p:grpSpPr>
      <p:sp>
        <p:nvSpPr>
          <p:cNvPr id="30" name="图片占位符 29">
            <a:extLst>
              <a:ext uri="{FF2B5EF4-FFF2-40B4-BE49-F238E27FC236}">
                <a16:creationId xmlns:a16="http://schemas.microsoft.com/office/drawing/2014/main" id="{B7CD0730-5E46-4513-AF62-4C9C91F01FCE}"/>
              </a:ext>
            </a:extLst>
          </p:cNvPr>
          <p:cNvSpPr>
            <a:spLocks noGrp="1"/>
          </p:cNvSpPr>
          <p:nvPr>
            <p:ph type="pic" sz="quarter" idx="11"/>
          </p:nvPr>
        </p:nvSpPr>
        <p:spPr>
          <a:xfrm>
            <a:off x="784835" y="1786717"/>
            <a:ext cx="2662238" cy="1778400"/>
          </a:xfrm>
          <a:prstGeom prst="rect">
            <a:avLst/>
          </a:prstGeom>
        </p:spPr>
        <p:txBody>
          <a:bodyPr/>
          <a:lstStyle/>
          <a:p>
            <a:endParaRPr lang="zh-CN" altLang="en-US" dirty="0"/>
          </a:p>
        </p:txBody>
      </p:sp>
      <p:sp>
        <p:nvSpPr>
          <p:cNvPr id="31" name="图片占位符 30">
            <a:extLst>
              <a:ext uri="{FF2B5EF4-FFF2-40B4-BE49-F238E27FC236}">
                <a16:creationId xmlns:a16="http://schemas.microsoft.com/office/drawing/2014/main" id="{48BBA798-E9B9-48A2-9258-B443AB08B55C}"/>
              </a:ext>
            </a:extLst>
          </p:cNvPr>
          <p:cNvSpPr>
            <a:spLocks noGrp="1"/>
          </p:cNvSpPr>
          <p:nvPr>
            <p:ph type="pic" sz="quarter" idx="12"/>
          </p:nvPr>
        </p:nvSpPr>
        <p:spPr>
          <a:xfrm>
            <a:off x="3451495" y="3562931"/>
            <a:ext cx="2634076" cy="1778400"/>
          </a:xfrm>
          <a:prstGeom prst="rect">
            <a:avLst/>
          </a:prstGeom>
        </p:spPr>
        <p:txBody>
          <a:bodyPr/>
          <a:lstStyle/>
          <a:p>
            <a:endParaRPr lang="zh-CN" altLang="en-US" dirty="0"/>
          </a:p>
        </p:txBody>
      </p:sp>
      <p:sp>
        <p:nvSpPr>
          <p:cNvPr id="32" name="图片占位符 31">
            <a:extLst>
              <a:ext uri="{FF2B5EF4-FFF2-40B4-BE49-F238E27FC236}">
                <a16:creationId xmlns:a16="http://schemas.microsoft.com/office/drawing/2014/main" id="{01A59A96-221E-45CC-B5BA-209F3AC8340D}"/>
              </a:ext>
            </a:extLst>
          </p:cNvPr>
          <p:cNvSpPr>
            <a:spLocks noGrp="1"/>
          </p:cNvSpPr>
          <p:nvPr>
            <p:ph type="pic" sz="quarter" idx="13"/>
          </p:nvPr>
        </p:nvSpPr>
        <p:spPr>
          <a:xfrm>
            <a:off x="6091071" y="1786717"/>
            <a:ext cx="2662238" cy="1778400"/>
          </a:xfrm>
          <a:prstGeom prst="rect">
            <a:avLst/>
          </a:prstGeom>
        </p:spPr>
        <p:txBody>
          <a:bodyPr/>
          <a:lstStyle/>
          <a:p>
            <a:endParaRPr lang="zh-CN" altLang="en-US" dirty="0"/>
          </a:p>
        </p:txBody>
      </p:sp>
      <p:sp>
        <p:nvSpPr>
          <p:cNvPr id="33" name="图片占位符 32">
            <a:extLst>
              <a:ext uri="{FF2B5EF4-FFF2-40B4-BE49-F238E27FC236}">
                <a16:creationId xmlns:a16="http://schemas.microsoft.com/office/drawing/2014/main" id="{AE0B532B-2F18-4BBB-A1C9-816E59B88A20}"/>
              </a:ext>
            </a:extLst>
          </p:cNvPr>
          <p:cNvSpPr>
            <a:spLocks noGrp="1"/>
          </p:cNvSpPr>
          <p:nvPr>
            <p:ph type="pic" sz="quarter" idx="14"/>
          </p:nvPr>
        </p:nvSpPr>
        <p:spPr>
          <a:xfrm>
            <a:off x="8749855" y="3562584"/>
            <a:ext cx="2649828" cy="1776960"/>
          </a:xfrm>
          <a:prstGeom prst="rect">
            <a:avLst/>
          </a:prstGeom>
        </p:spPr>
        <p:txBody>
          <a:bodyPr/>
          <a:lstStyle/>
          <a:p>
            <a:endParaRPr lang="zh-CN" altLang="en-US" dirty="0"/>
          </a:p>
        </p:txBody>
      </p:sp>
      <p:sp>
        <p:nvSpPr>
          <p:cNvPr id="3" name="矩形 2">
            <a:extLst>
              <a:ext uri="{FF2B5EF4-FFF2-40B4-BE49-F238E27FC236}">
                <a16:creationId xmlns:a16="http://schemas.microsoft.com/office/drawing/2014/main" id="{4A59F1E8-FA64-4B67-A385-480CF42E7BA8}"/>
              </a:ext>
            </a:extLst>
          </p:cNvPr>
          <p:cNvSpPr/>
          <p:nvPr userDrawn="1"/>
        </p:nvSpPr>
        <p:spPr>
          <a:xfrm>
            <a:off x="6090499" y="3565065"/>
            <a:ext cx="2665186" cy="177696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D0A5727B-6B68-4488-8341-3572D2745CCE}"/>
              </a:ext>
            </a:extLst>
          </p:cNvPr>
          <p:cNvSpPr/>
          <p:nvPr userDrawn="1"/>
        </p:nvSpPr>
        <p:spPr>
          <a:xfrm>
            <a:off x="3437216" y="1786717"/>
            <a:ext cx="2665186" cy="1776960"/>
          </a:xfrm>
          <a:prstGeom prst="rect">
            <a:avLst/>
          </a:prstGeom>
          <a:solidFill>
            <a:schemeClr val="accent3">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6F63413-8F88-4953-AF9F-A898F8156FD1}"/>
              </a:ext>
            </a:extLst>
          </p:cNvPr>
          <p:cNvSpPr/>
          <p:nvPr userDrawn="1"/>
        </p:nvSpPr>
        <p:spPr>
          <a:xfrm>
            <a:off x="8741979" y="1786717"/>
            <a:ext cx="2665186" cy="1776960"/>
          </a:xfrm>
          <a:prstGeom prst="rect">
            <a:avLst/>
          </a:prstGeom>
          <a:solidFill>
            <a:schemeClr val="accent3">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D56A137-2C0F-4E28-8C4B-28C5930B04FA}"/>
              </a:ext>
            </a:extLst>
          </p:cNvPr>
          <p:cNvSpPr/>
          <p:nvPr userDrawn="1"/>
        </p:nvSpPr>
        <p:spPr>
          <a:xfrm>
            <a:off x="788772" y="3562931"/>
            <a:ext cx="2665186" cy="177696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cxnSp>
        <p:nvCxnSpPr>
          <p:cNvPr id="7" name="直接连接符 6">
            <a:extLst>
              <a:ext uri="{FF2B5EF4-FFF2-40B4-BE49-F238E27FC236}">
                <a16:creationId xmlns:a16="http://schemas.microsoft.com/office/drawing/2014/main" id="{FB2430ED-FBE0-4101-B99B-D4DB408DA119}"/>
              </a:ext>
            </a:extLst>
          </p:cNvPr>
          <p:cNvCxnSpPr>
            <a:cxnSpLocks/>
          </p:cNvCxnSpPr>
          <p:nvPr userDrawn="1"/>
        </p:nvCxnSpPr>
        <p:spPr>
          <a:xfrm>
            <a:off x="660400" y="1130300"/>
            <a:ext cx="10858500" cy="0"/>
          </a:xfrm>
          <a:prstGeom prst="line">
            <a:avLst/>
          </a:prstGeom>
          <a:ln w="9525">
            <a:gradFill>
              <a:gsLst>
                <a:gs pos="0">
                  <a:schemeClr val="accent1">
                    <a:lumMod val="60000"/>
                    <a:lumOff val="40000"/>
                  </a:schemeClr>
                </a:gs>
                <a:gs pos="100000">
                  <a:schemeClr val="accent1">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94ECE06-ABBD-4D55-8793-6730D44DAE7D}"/>
              </a:ext>
            </a:extLst>
          </p:cNvPr>
          <p:cNvCxnSpPr>
            <a:cxnSpLocks/>
          </p:cNvCxnSpPr>
          <p:nvPr userDrawn="1"/>
        </p:nvCxnSpPr>
        <p:spPr>
          <a:xfrm>
            <a:off x="660400" y="1130300"/>
            <a:ext cx="7493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97B6B4D-DE8D-40B8-AD97-EC64744F3394}"/>
              </a:ext>
            </a:extLst>
          </p:cNvPr>
          <p:cNvCxnSpPr>
            <a:cxnSpLocks/>
          </p:cNvCxnSpPr>
          <p:nvPr userDrawn="1"/>
        </p:nvCxnSpPr>
        <p:spPr>
          <a:xfrm>
            <a:off x="1126828" y="4347182"/>
            <a:ext cx="19812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A117B61-A0F3-46EF-9C14-2B2D72E549C5}"/>
              </a:ext>
            </a:extLst>
          </p:cNvPr>
          <p:cNvCxnSpPr>
            <a:cxnSpLocks/>
          </p:cNvCxnSpPr>
          <p:nvPr userDrawn="1"/>
        </p:nvCxnSpPr>
        <p:spPr>
          <a:xfrm>
            <a:off x="6432492" y="4347182"/>
            <a:ext cx="19812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3B9EB6D-1BF7-482C-9A23-A2B45A76E452}"/>
              </a:ext>
            </a:extLst>
          </p:cNvPr>
          <p:cNvCxnSpPr>
            <a:cxnSpLocks/>
          </p:cNvCxnSpPr>
          <p:nvPr userDrawn="1"/>
        </p:nvCxnSpPr>
        <p:spPr>
          <a:xfrm>
            <a:off x="3779209" y="2570223"/>
            <a:ext cx="19812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7E45B07-70FF-4B71-92B3-70F8F919C9CA}"/>
              </a:ext>
            </a:extLst>
          </p:cNvPr>
          <p:cNvCxnSpPr>
            <a:cxnSpLocks/>
          </p:cNvCxnSpPr>
          <p:nvPr userDrawn="1"/>
        </p:nvCxnSpPr>
        <p:spPr>
          <a:xfrm>
            <a:off x="9083972" y="2570223"/>
            <a:ext cx="19812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8" name="文本占位符 27">
            <a:extLst>
              <a:ext uri="{FF2B5EF4-FFF2-40B4-BE49-F238E27FC236}">
                <a16:creationId xmlns:a16="http://schemas.microsoft.com/office/drawing/2014/main" id="{47486607-9A85-4577-9766-5408ACDF4565}"/>
              </a:ext>
            </a:extLst>
          </p:cNvPr>
          <p:cNvSpPr>
            <a:spLocks noGrp="1"/>
          </p:cNvSpPr>
          <p:nvPr>
            <p:ph type="body" sz="quarter" idx="10" hasCustomPrompt="1"/>
          </p:nvPr>
        </p:nvSpPr>
        <p:spPr>
          <a:xfrm>
            <a:off x="660400" y="530226"/>
            <a:ext cx="4351337" cy="554037"/>
          </a:xfrm>
          <a:prstGeom prst="rect">
            <a:avLst/>
          </a:prstGeom>
        </p:spPr>
        <p:txBody>
          <a:bodyPr lIns="0" tIns="0" rIns="0" bIns="0"/>
          <a:lstStyle>
            <a:lvl1pPr marL="0" indent="0">
              <a:buNone/>
              <a:defRPr lang="zh-CN" altLang="en-US" sz="3600" kern="1200" dirty="0" smtClean="0">
                <a:solidFill>
                  <a:schemeClr val="tx1"/>
                </a:solidFill>
                <a:latin typeface="+mj-ea"/>
                <a:ea typeface="+mj-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单击此处编辑标题</a:t>
            </a:r>
          </a:p>
        </p:txBody>
      </p:sp>
      <p:pic>
        <p:nvPicPr>
          <p:cNvPr id="34" name="图片 33">
            <a:extLst>
              <a:ext uri="{FF2B5EF4-FFF2-40B4-BE49-F238E27FC236}">
                <a16:creationId xmlns:a16="http://schemas.microsoft.com/office/drawing/2014/main" id="{FCA884F4-BF74-4C6D-8DA8-783FE65C64B3}"/>
              </a:ext>
            </a:extLst>
          </p:cNvPr>
          <p:cNvPicPr>
            <a:picLocks noChangeAspect="1"/>
          </p:cNvPicPr>
          <p:nvPr userDrawn="1"/>
        </p:nvPicPr>
        <p:blipFill>
          <a:blip r:embed="rId2"/>
          <a:srcRect l="28700" r="6590" b="27064"/>
          <a:stretch>
            <a:fillRect/>
          </a:stretch>
        </p:blipFill>
        <p:spPr>
          <a:xfrm>
            <a:off x="0" y="5078680"/>
            <a:ext cx="12192000" cy="1779320"/>
          </a:xfrm>
          <a:custGeom>
            <a:avLst/>
            <a:gdLst>
              <a:gd name="connsiteX0" fmla="*/ 0 w 12192000"/>
              <a:gd name="connsiteY0" fmla="*/ 0 h 1779320"/>
              <a:gd name="connsiteX1" fmla="*/ 12192000 w 12192000"/>
              <a:gd name="connsiteY1" fmla="*/ 0 h 1779320"/>
              <a:gd name="connsiteX2" fmla="*/ 12192000 w 12192000"/>
              <a:gd name="connsiteY2" fmla="*/ 1779320 h 1779320"/>
              <a:gd name="connsiteX3" fmla="*/ 0 w 12192000"/>
              <a:gd name="connsiteY3" fmla="*/ 1779320 h 1779320"/>
            </a:gdLst>
            <a:ahLst/>
            <a:cxnLst>
              <a:cxn ang="0">
                <a:pos x="connsiteX0" y="connsiteY0"/>
              </a:cxn>
              <a:cxn ang="0">
                <a:pos x="connsiteX1" y="connsiteY1"/>
              </a:cxn>
              <a:cxn ang="0">
                <a:pos x="connsiteX2" y="connsiteY2"/>
              </a:cxn>
              <a:cxn ang="0">
                <a:pos x="connsiteX3" y="connsiteY3"/>
              </a:cxn>
            </a:cxnLst>
            <a:rect l="l" t="t" r="r" b="b"/>
            <a:pathLst>
              <a:path w="12192000" h="1779320">
                <a:moveTo>
                  <a:pt x="0" y="0"/>
                </a:moveTo>
                <a:lnTo>
                  <a:pt x="12192000" y="0"/>
                </a:lnTo>
                <a:lnTo>
                  <a:pt x="12192000" y="1779320"/>
                </a:lnTo>
                <a:lnTo>
                  <a:pt x="0" y="1779320"/>
                </a:lnTo>
                <a:close/>
              </a:path>
            </a:pathLst>
          </a:custGeom>
        </p:spPr>
      </p:pic>
      <p:sp>
        <p:nvSpPr>
          <p:cNvPr id="8" name="文本占位符 7">
            <a:extLst>
              <a:ext uri="{FF2B5EF4-FFF2-40B4-BE49-F238E27FC236}">
                <a16:creationId xmlns:a16="http://schemas.microsoft.com/office/drawing/2014/main" id="{715BC66D-521A-46F5-870C-07C27F69240B}"/>
              </a:ext>
            </a:extLst>
          </p:cNvPr>
          <p:cNvSpPr>
            <a:spLocks noGrp="1"/>
          </p:cNvSpPr>
          <p:nvPr>
            <p:ph type="body" sz="quarter" idx="15" hasCustomPrompt="1"/>
          </p:nvPr>
        </p:nvSpPr>
        <p:spPr>
          <a:xfrm>
            <a:off x="1097267" y="3836988"/>
            <a:ext cx="2048197" cy="364007"/>
          </a:xfrm>
          <a:prstGeom prst="rect">
            <a:avLst/>
          </a:prstGeom>
        </p:spPr>
        <p:txBody>
          <a:bodyPr/>
          <a:lstStyle>
            <a:lvl1pPr marL="0" indent="0" algn="ctr">
              <a:buNone/>
              <a:defRPr sz="2400"/>
            </a:lvl1pPr>
          </a:lstStyle>
          <a:p>
            <a:pPr lvl="0"/>
            <a:r>
              <a:rPr lang="zh-CN" altLang="en-US" dirty="0"/>
              <a:t>图片小标题</a:t>
            </a:r>
          </a:p>
        </p:txBody>
      </p:sp>
      <p:sp>
        <p:nvSpPr>
          <p:cNvPr id="35" name="文本占位符 34">
            <a:extLst>
              <a:ext uri="{FF2B5EF4-FFF2-40B4-BE49-F238E27FC236}">
                <a16:creationId xmlns:a16="http://schemas.microsoft.com/office/drawing/2014/main" id="{544F4008-E2AD-47F6-8A3E-8469521262E0}"/>
              </a:ext>
            </a:extLst>
          </p:cNvPr>
          <p:cNvSpPr>
            <a:spLocks noGrp="1"/>
          </p:cNvSpPr>
          <p:nvPr>
            <p:ph type="body" sz="quarter" idx="16" hasCustomPrompt="1"/>
          </p:nvPr>
        </p:nvSpPr>
        <p:spPr>
          <a:xfrm>
            <a:off x="6398994" y="3836988"/>
            <a:ext cx="2048197" cy="364007"/>
          </a:xfrm>
          <a:prstGeom prst="rect">
            <a:avLst/>
          </a:prstGeom>
        </p:spPr>
        <p:txBody>
          <a:bodyPr/>
          <a:lstStyle>
            <a:lvl1pPr marL="0" indent="0" algn="ctr">
              <a:buNone/>
              <a:defRPr sz="2400"/>
            </a:lvl1pPr>
          </a:lstStyle>
          <a:p>
            <a:pPr lvl="0"/>
            <a:r>
              <a:rPr lang="zh-CN" altLang="en-US" dirty="0"/>
              <a:t>图片小标题</a:t>
            </a:r>
          </a:p>
        </p:txBody>
      </p:sp>
      <p:sp>
        <p:nvSpPr>
          <p:cNvPr id="36" name="文本占位符 35">
            <a:extLst>
              <a:ext uri="{FF2B5EF4-FFF2-40B4-BE49-F238E27FC236}">
                <a16:creationId xmlns:a16="http://schemas.microsoft.com/office/drawing/2014/main" id="{8337D390-BE50-468A-ABC9-26A305D1293A}"/>
              </a:ext>
            </a:extLst>
          </p:cNvPr>
          <p:cNvSpPr>
            <a:spLocks noGrp="1"/>
          </p:cNvSpPr>
          <p:nvPr>
            <p:ph type="body" sz="quarter" idx="17" hasCustomPrompt="1"/>
          </p:nvPr>
        </p:nvSpPr>
        <p:spPr>
          <a:xfrm>
            <a:off x="3745711" y="2064879"/>
            <a:ext cx="2048197" cy="364007"/>
          </a:xfrm>
          <a:prstGeom prst="rect">
            <a:avLst/>
          </a:prstGeom>
        </p:spPr>
        <p:txBody>
          <a:bodyPr/>
          <a:lstStyle>
            <a:lvl1pPr marL="0" indent="0" algn="ctr">
              <a:buNone/>
              <a:defRPr sz="2400"/>
            </a:lvl1pPr>
          </a:lstStyle>
          <a:p>
            <a:pPr lvl="0"/>
            <a:r>
              <a:rPr lang="zh-CN" altLang="en-US" dirty="0"/>
              <a:t>图片小标题</a:t>
            </a:r>
          </a:p>
        </p:txBody>
      </p:sp>
      <p:sp>
        <p:nvSpPr>
          <p:cNvPr id="39" name="文本占位符 38">
            <a:extLst>
              <a:ext uri="{FF2B5EF4-FFF2-40B4-BE49-F238E27FC236}">
                <a16:creationId xmlns:a16="http://schemas.microsoft.com/office/drawing/2014/main" id="{430F98A1-8680-4B4C-9345-68E1B965A384}"/>
              </a:ext>
            </a:extLst>
          </p:cNvPr>
          <p:cNvSpPr>
            <a:spLocks noGrp="1"/>
          </p:cNvSpPr>
          <p:nvPr>
            <p:ph type="body" sz="quarter" idx="18" hasCustomPrompt="1"/>
          </p:nvPr>
        </p:nvSpPr>
        <p:spPr>
          <a:xfrm>
            <a:off x="9050474" y="2064879"/>
            <a:ext cx="2048197" cy="364007"/>
          </a:xfrm>
          <a:prstGeom prst="rect">
            <a:avLst/>
          </a:prstGeom>
        </p:spPr>
        <p:txBody>
          <a:bodyPr/>
          <a:lstStyle>
            <a:lvl1pPr marL="0" indent="0" algn="ctr">
              <a:buNone/>
              <a:defRPr sz="2400"/>
            </a:lvl1pPr>
          </a:lstStyle>
          <a:p>
            <a:pPr lvl="0"/>
            <a:r>
              <a:rPr lang="zh-CN" altLang="en-US" dirty="0"/>
              <a:t>图片小标题</a:t>
            </a:r>
          </a:p>
        </p:txBody>
      </p:sp>
      <p:sp>
        <p:nvSpPr>
          <p:cNvPr id="11" name="文本占位符 10">
            <a:extLst>
              <a:ext uri="{FF2B5EF4-FFF2-40B4-BE49-F238E27FC236}">
                <a16:creationId xmlns:a16="http://schemas.microsoft.com/office/drawing/2014/main" id="{BF486B57-6E43-40E2-AE50-D538FE6C7D60}"/>
              </a:ext>
            </a:extLst>
          </p:cNvPr>
          <p:cNvSpPr>
            <a:spLocks noGrp="1"/>
          </p:cNvSpPr>
          <p:nvPr>
            <p:ph type="body" sz="quarter" idx="19" hasCustomPrompt="1"/>
          </p:nvPr>
        </p:nvSpPr>
        <p:spPr>
          <a:xfrm>
            <a:off x="1086451" y="4429952"/>
            <a:ext cx="2069828" cy="794913"/>
          </a:xfrm>
          <a:prstGeom prst="rect">
            <a:avLst/>
          </a:prstGeom>
        </p:spPr>
        <p:txBody>
          <a:bodyPr lIns="0" tIns="0" rIns="0" bIns="0"/>
          <a:lstStyle>
            <a:lvl1pPr marL="0" indent="0" algn="ctr">
              <a:lnSpc>
                <a:spcPct val="150000"/>
              </a:lnSpc>
              <a:buNone/>
              <a:defRPr sz="1400">
                <a:solidFill>
                  <a:schemeClr val="tx1">
                    <a:lumMod val="75000"/>
                    <a:lumOff val="25000"/>
                  </a:schemeClr>
                </a:solidFill>
              </a:defRPr>
            </a:lvl1pPr>
          </a:lstStyle>
          <a:p>
            <a:pPr lvl="0"/>
            <a:r>
              <a:rPr lang="zh-CN" altLang="en-US" dirty="0"/>
              <a:t>单击此处编辑文本</a:t>
            </a:r>
          </a:p>
        </p:txBody>
      </p:sp>
      <p:sp>
        <p:nvSpPr>
          <p:cNvPr id="40" name="文本占位符 39">
            <a:extLst>
              <a:ext uri="{FF2B5EF4-FFF2-40B4-BE49-F238E27FC236}">
                <a16:creationId xmlns:a16="http://schemas.microsoft.com/office/drawing/2014/main" id="{724A3688-181E-499A-86EF-F4B58BB62690}"/>
              </a:ext>
            </a:extLst>
          </p:cNvPr>
          <p:cNvSpPr>
            <a:spLocks noGrp="1"/>
          </p:cNvSpPr>
          <p:nvPr>
            <p:ph type="body" sz="quarter" idx="20" hasCustomPrompt="1"/>
          </p:nvPr>
        </p:nvSpPr>
        <p:spPr>
          <a:xfrm>
            <a:off x="6388178" y="4429952"/>
            <a:ext cx="2069828" cy="794913"/>
          </a:xfrm>
          <a:prstGeom prst="rect">
            <a:avLst/>
          </a:prstGeom>
        </p:spPr>
        <p:txBody>
          <a:bodyPr lIns="0" tIns="0" rIns="0" bIns="0"/>
          <a:lstStyle>
            <a:lvl1pPr marL="0" indent="0" algn="ctr">
              <a:lnSpc>
                <a:spcPct val="150000"/>
              </a:lnSpc>
              <a:buNone/>
              <a:defRPr sz="1400">
                <a:solidFill>
                  <a:schemeClr val="tx1">
                    <a:lumMod val="75000"/>
                    <a:lumOff val="25000"/>
                  </a:schemeClr>
                </a:solidFill>
              </a:defRPr>
            </a:lvl1pPr>
          </a:lstStyle>
          <a:p>
            <a:pPr lvl="0"/>
            <a:r>
              <a:rPr lang="zh-CN" altLang="en-US" dirty="0"/>
              <a:t>单击此处编辑文本</a:t>
            </a:r>
          </a:p>
        </p:txBody>
      </p:sp>
      <p:sp>
        <p:nvSpPr>
          <p:cNvPr id="41" name="文本占位符 40">
            <a:extLst>
              <a:ext uri="{FF2B5EF4-FFF2-40B4-BE49-F238E27FC236}">
                <a16:creationId xmlns:a16="http://schemas.microsoft.com/office/drawing/2014/main" id="{E32000E8-1971-4635-9D34-C7253E2C0D35}"/>
              </a:ext>
            </a:extLst>
          </p:cNvPr>
          <p:cNvSpPr>
            <a:spLocks noGrp="1"/>
          </p:cNvSpPr>
          <p:nvPr>
            <p:ph type="body" sz="quarter" idx="21" hasCustomPrompt="1"/>
          </p:nvPr>
        </p:nvSpPr>
        <p:spPr>
          <a:xfrm>
            <a:off x="3734895" y="2621268"/>
            <a:ext cx="2069828" cy="794913"/>
          </a:xfrm>
          <a:prstGeom prst="rect">
            <a:avLst/>
          </a:prstGeom>
        </p:spPr>
        <p:txBody>
          <a:bodyPr lIns="0" tIns="0" rIns="0" bIns="0"/>
          <a:lstStyle>
            <a:lvl1pPr marL="0" indent="0" algn="ctr">
              <a:lnSpc>
                <a:spcPct val="150000"/>
              </a:lnSpc>
              <a:buNone/>
              <a:defRPr sz="1400">
                <a:solidFill>
                  <a:schemeClr val="tx1">
                    <a:lumMod val="75000"/>
                    <a:lumOff val="25000"/>
                  </a:schemeClr>
                </a:solidFill>
              </a:defRPr>
            </a:lvl1pPr>
          </a:lstStyle>
          <a:p>
            <a:pPr lvl="0"/>
            <a:r>
              <a:rPr lang="zh-CN" altLang="en-US" dirty="0"/>
              <a:t>单击此处编辑文本</a:t>
            </a:r>
          </a:p>
        </p:txBody>
      </p:sp>
      <p:sp>
        <p:nvSpPr>
          <p:cNvPr id="42" name="文本占位符 41">
            <a:extLst>
              <a:ext uri="{FF2B5EF4-FFF2-40B4-BE49-F238E27FC236}">
                <a16:creationId xmlns:a16="http://schemas.microsoft.com/office/drawing/2014/main" id="{10D7F6CA-FB09-45F9-93C6-B33EBC193973}"/>
              </a:ext>
            </a:extLst>
          </p:cNvPr>
          <p:cNvSpPr>
            <a:spLocks noGrp="1"/>
          </p:cNvSpPr>
          <p:nvPr>
            <p:ph type="body" sz="quarter" idx="22" hasCustomPrompt="1"/>
          </p:nvPr>
        </p:nvSpPr>
        <p:spPr>
          <a:xfrm>
            <a:off x="9039658" y="2621268"/>
            <a:ext cx="2069828" cy="794913"/>
          </a:xfrm>
          <a:prstGeom prst="rect">
            <a:avLst/>
          </a:prstGeom>
        </p:spPr>
        <p:txBody>
          <a:bodyPr lIns="0" tIns="0" rIns="0" bIns="0"/>
          <a:lstStyle>
            <a:lvl1pPr marL="0" indent="0" algn="ctr">
              <a:lnSpc>
                <a:spcPct val="150000"/>
              </a:lnSpc>
              <a:buNone/>
              <a:defRPr sz="1400">
                <a:solidFill>
                  <a:schemeClr val="tx1">
                    <a:lumMod val="75000"/>
                    <a:lumOff val="25000"/>
                  </a:schemeClr>
                </a:solidFill>
              </a:defRPr>
            </a:lvl1pPr>
          </a:lstStyle>
          <a:p>
            <a:pPr lvl="0"/>
            <a:r>
              <a:rPr lang="zh-CN" altLang="en-US" dirty="0"/>
              <a:t>单击此处编辑文本</a:t>
            </a:r>
          </a:p>
        </p:txBody>
      </p:sp>
    </p:spTree>
    <p:extLst>
      <p:ext uri="{BB962C8B-B14F-4D97-AF65-F5344CB8AC3E}">
        <p14:creationId xmlns:p14="http://schemas.microsoft.com/office/powerpoint/2010/main" val="40181092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多图页2">
    <p:spTree>
      <p:nvGrpSpPr>
        <p:cNvPr id="1" name=""/>
        <p:cNvGrpSpPr/>
        <p:nvPr/>
      </p:nvGrpSpPr>
      <p:grpSpPr>
        <a:xfrm>
          <a:off x="0" y="0"/>
          <a:ext cx="0" cy="0"/>
          <a:chOff x="0" y="0"/>
          <a:chExt cx="0" cy="0"/>
        </a:xfrm>
      </p:grpSpPr>
      <p:sp>
        <p:nvSpPr>
          <p:cNvPr id="13" name="图片占位符 12">
            <a:extLst>
              <a:ext uri="{FF2B5EF4-FFF2-40B4-BE49-F238E27FC236}">
                <a16:creationId xmlns:a16="http://schemas.microsoft.com/office/drawing/2014/main" id="{4F29A843-0D6E-4C3E-9767-EBBE4EF0D2A4}"/>
              </a:ext>
            </a:extLst>
          </p:cNvPr>
          <p:cNvSpPr>
            <a:spLocks noGrp="1"/>
          </p:cNvSpPr>
          <p:nvPr>
            <p:ph type="pic" sz="quarter" idx="11"/>
          </p:nvPr>
        </p:nvSpPr>
        <p:spPr>
          <a:xfrm>
            <a:off x="4056063" y="1574803"/>
            <a:ext cx="1949450" cy="1949937"/>
          </a:xfrm>
          <a:custGeom>
            <a:avLst/>
            <a:gdLst>
              <a:gd name="connsiteX0" fmla="*/ 343248 w 1949450"/>
              <a:gd name="connsiteY0" fmla="*/ 0 h 1949937"/>
              <a:gd name="connsiteX1" fmla="*/ 1949450 w 1949450"/>
              <a:gd name="connsiteY1" fmla="*/ 0 h 1949937"/>
              <a:gd name="connsiteX2" fmla="*/ 1949450 w 1949450"/>
              <a:gd name="connsiteY2" fmla="*/ 1949937 h 1949937"/>
              <a:gd name="connsiteX3" fmla="*/ 0 w 1949450"/>
              <a:gd name="connsiteY3" fmla="*/ 1949937 h 1949937"/>
              <a:gd name="connsiteX4" fmla="*/ 0 w 1949450"/>
              <a:gd name="connsiteY4" fmla="*/ 343248 h 1949937"/>
              <a:gd name="connsiteX5" fmla="*/ 6493 w 1949450"/>
              <a:gd name="connsiteY5" fmla="*/ 278842 h 1949937"/>
              <a:gd name="connsiteX6" fmla="*/ 278842 w 1949450"/>
              <a:gd name="connsiteY6" fmla="*/ 6493 h 194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9450" h="1949937">
                <a:moveTo>
                  <a:pt x="343248" y="0"/>
                </a:moveTo>
                <a:lnTo>
                  <a:pt x="1949450" y="0"/>
                </a:lnTo>
                <a:lnTo>
                  <a:pt x="1949450" y="1949937"/>
                </a:lnTo>
                <a:lnTo>
                  <a:pt x="0" y="1949937"/>
                </a:lnTo>
                <a:lnTo>
                  <a:pt x="0" y="343248"/>
                </a:lnTo>
                <a:lnTo>
                  <a:pt x="6493" y="278842"/>
                </a:lnTo>
                <a:cubicBezTo>
                  <a:pt x="34466" y="142139"/>
                  <a:pt x="142139" y="34466"/>
                  <a:pt x="278842" y="6493"/>
                </a:cubicBezTo>
                <a:close/>
              </a:path>
            </a:pathLst>
          </a:custGeom>
        </p:spPr>
        <p:txBody>
          <a:bodyPr wrap="square">
            <a:noAutofit/>
          </a:bodyPr>
          <a:lstStyle/>
          <a:p>
            <a:endParaRPr lang="zh-CN" altLang="en-US"/>
          </a:p>
        </p:txBody>
      </p:sp>
      <p:sp>
        <p:nvSpPr>
          <p:cNvPr id="14" name="图片占位符 13">
            <a:extLst>
              <a:ext uri="{FF2B5EF4-FFF2-40B4-BE49-F238E27FC236}">
                <a16:creationId xmlns:a16="http://schemas.microsoft.com/office/drawing/2014/main" id="{44A1AC0C-903B-4780-A15A-D8C901988C7F}"/>
              </a:ext>
            </a:extLst>
          </p:cNvPr>
          <p:cNvSpPr>
            <a:spLocks noGrp="1"/>
          </p:cNvSpPr>
          <p:nvPr>
            <p:ph type="pic" sz="quarter" idx="12"/>
          </p:nvPr>
        </p:nvSpPr>
        <p:spPr>
          <a:xfrm>
            <a:off x="6187106" y="1574803"/>
            <a:ext cx="1949450" cy="1949937"/>
          </a:xfrm>
          <a:custGeom>
            <a:avLst/>
            <a:gdLst>
              <a:gd name="connsiteX0" fmla="*/ 0 w 1949450"/>
              <a:gd name="connsiteY0" fmla="*/ 0 h 1949937"/>
              <a:gd name="connsiteX1" fmla="*/ 1605585 w 1949450"/>
              <a:gd name="connsiteY1" fmla="*/ 0 h 1949937"/>
              <a:gd name="connsiteX2" fmla="*/ 1669991 w 1949450"/>
              <a:gd name="connsiteY2" fmla="*/ 6493 h 1949937"/>
              <a:gd name="connsiteX3" fmla="*/ 1949450 w 1949450"/>
              <a:gd name="connsiteY3" fmla="*/ 349378 h 1949937"/>
              <a:gd name="connsiteX4" fmla="*/ 1949450 w 1949450"/>
              <a:gd name="connsiteY4" fmla="*/ 1949937 h 1949937"/>
              <a:gd name="connsiteX5" fmla="*/ 0 w 1949450"/>
              <a:gd name="connsiteY5" fmla="*/ 1949937 h 194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9450" h="1949937">
                <a:moveTo>
                  <a:pt x="0" y="0"/>
                </a:moveTo>
                <a:lnTo>
                  <a:pt x="1605585" y="0"/>
                </a:lnTo>
                <a:lnTo>
                  <a:pt x="1669991" y="6493"/>
                </a:lnTo>
                <a:cubicBezTo>
                  <a:pt x="1829478" y="39129"/>
                  <a:pt x="1949450" y="180243"/>
                  <a:pt x="1949450" y="349378"/>
                </a:cubicBezTo>
                <a:lnTo>
                  <a:pt x="1949450" y="1949937"/>
                </a:lnTo>
                <a:lnTo>
                  <a:pt x="0" y="1949937"/>
                </a:lnTo>
                <a:close/>
              </a:path>
            </a:pathLst>
          </a:custGeom>
        </p:spPr>
        <p:txBody>
          <a:bodyPr wrap="square">
            <a:noAutofit/>
          </a:bodyPr>
          <a:lstStyle/>
          <a:p>
            <a:endParaRPr lang="zh-CN" altLang="en-US"/>
          </a:p>
        </p:txBody>
      </p:sp>
      <p:sp>
        <p:nvSpPr>
          <p:cNvPr id="15" name="图片占位符 14">
            <a:extLst>
              <a:ext uri="{FF2B5EF4-FFF2-40B4-BE49-F238E27FC236}">
                <a16:creationId xmlns:a16="http://schemas.microsoft.com/office/drawing/2014/main" id="{2FE2C6B3-AC8C-493D-A18F-A9791B808063}"/>
              </a:ext>
            </a:extLst>
          </p:cNvPr>
          <p:cNvSpPr>
            <a:spLocks noGrp="1"/>
          </p:cNvSpPr>
          <p:nvPr>
            <p:ph type="pic" sz="quarter" idx="13"/>
          </p:nvPr>
        </p:nvSpPr>
        <p:spPr>
          <a:xfrm>
            <a:off x="4056063" y="3704740"/>
            <a:ext cx="1949450" cy="1949937"/>
          </a:xfrm>
          <a:custGeom>
            <a:avLst/>
            <a:gdLst>
              <a:gd name="connsiteX0" fmla="*/ 0 w 1949450"/>
              <a:gd name="connsiteY0" fmla="*/ 0 h 1949937"/>
              <a:gd name="connsiteX1" fmla="*/ 1949450 w 1949450"/>
              <a:gd name="connsiteY1" fmla="*/ 0 h 1949937"/>
              <a:gd name="connsiteX2" fmla="*/ 1949450 w 1949450"/>
              <a:gd name="connsiteY2" fmla="*/ 1949937 h 1949937"/>
              <a:gd name="connsiteX3" fmla="*/ 343238 w 1949450"/>
              <a:gd name="connsiteY3" fmla="*/ 1949937 h 1949937"/>
              <a:gd name="connsiteX4" fmla="*/ 278842 w 1949450"/>
              <a:gd name="connsiteY4" fmla="*/ 1943446 h 1949937"/>
              <a:gd name="connsiteX5" fmla="*/ 6493 w 1949450"/>
              <a:gd name="connsiteY5" fmla="*/ 1671097 h 1949937"/>
              <a:gd name="connsiteX6" fmla="*/ 0 w 1949450"/>
              <a:gd name="connsiteY6" fmla="*/ 1606691 h 194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9450" h="1949937">
                <a:moveTo>
                  <a:pt x="0" y="0"/>
                </a:moveTo>
                <a:lnTo>
                  <a:pt x="1949450" y="0"/>
                </a:lnTo>
                <a:lnTo>
                  <a:pt x="1949450" y="1949937"/>
                </a:lnTo>
                <a:lnTo>
                  <a:pt x="343238" y="1949937"/>
                </a:lnTo>
                <a:lnTo>
                  <a:pt x="278842" y="1943446"/>
                </a:lnTo>
                <a:cubicBezTo>
                  <a:pt x="142139" y="1915472"/>
                  <a:pt x="34466" y="1807800"/>
                  <a:pt x="6493" y="1671097"/>
                </a:cubicBezTo>
                <a:lnTo>
                  <a:pt x="0" y="1606691"/>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295F7CA5-F733-43F3-A0C3-5424B99D23DE}"/>
              </a:ext>
            </a:extLst>
          </p:cNvPr>
          <p:cNvSpPr>
            <a:spLocks noGrp="1"/>
          </p:cNvSpPr>
          <p:nvPr>
            <p:ph type="pic" sz="quarter" idx="14"/>
          </p:nvPr>
        </p:nvSpPr>
        <p:spPr>
          <a:xfrm>
            <a:off x="6187106" y="3704740"/>
            <a:ext cx="1949450" cy="1949937"/>
          </a:xfrm>
          <a:custGeom>
            <a:avLst/>
            <a:gdLst>
              <a:gd name="connsiteX0" fmla="*/ 0 w 1949450"/>
              <a:gd name="connsiteY0" fmla="*/ 0 h 1949937"/>
              <a:gd name="connsiteX1" fmla="*/ 1949450 w 1949450"/>
              <a:gd name="connsiteY1" fmla="*/ 0 h 1949937"/>
              <a:gd name="connsiteX2" fmla="*/ 1949450 w 1949450"/>
              <a:gd name="connsiteY2" fmla="*/ 1600560 h 1949937"/>
              <a:gd name="connsiteX3" fmla="*/ 1669991 w 1949450"/>
              <a:gd name="connsiteY3" fmla="*/ 1943446 h 1949937"/>
              <a:gd name="connsiteX4" fmla="*/ 1605595 w 1949450"/>
              <a:gd name="connsiteY4" fmla="*/ 1949937 h 1949937"/>
              <a:gd name="connsiteX5" fmla="*/ 0 w 1949450"/>
              <a:gd name="connsiteY5" fmla="*/ 1949937 h 194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9450" h="1949937">
                <a:moveTo>
                  <a:pt x="0" y="0"/>
                </a:moveTo>
                <a:lnTo>
                  <a:pt x="1949450" y="0"/>
                </a:lnTo>
                <a:lnTo>
                  <a:pt x="1949450" y="1600560"/>
                </a:lnTo>
                <a:cubicBezTo>
                  <a:pt x="1949450" y="1769695"/>
                  <a:pt x="1829478" y="1910810"/>
                  <a:pt x="1669991" y="1943446"/>
                </a:cubicBezTo>
                <a:lnTo>
                  <a:pt x="1605595" y="1949937"/>
                </a:lnTo>
                <a:lnTo>
                  <a:pt x="0" y="1949937"/>
                </a:lnTo>
                <a:close/>
              </a:path>
            </a:pathLst>
          </a:custGeom>
        </p:spPr>
        <p:txBody>
          <a:bodyPr wrap="square">
            <a:noAutofit/>
          </a:bodyPr>
          <a:lstStyle/>
          <a:p>
            <a:endParaRPr lang="zh-CN" altLang="en-US"/>
          </a:p>
        </p:txBody>
      </p:sp>
      <p:cxnSp>
        <p:nvCxnSpPr>
          <p:cNvPr id="17" name="直接连接符 16">
            <a:extLst>
              <a:ext uri="{FF2B5EF4-FFF2-40B4-BE49-F238E27FC236}">
                <a16:creationId xmlns:a16="http://schemas.microsoft.com/office/drawing/2014/main" id="{2FEE6518-B5B9-4BFC-9933-4DBD8F77FC0B}"/>
              </a:ext>
            </a:extLst>
          </p:cNvPr>
          <p:cNvCxnSpPr>
            <a:cxnSpLocks/>
          </p:cNvCxnSpPr>
          <p:nvPr userDrawn="1"/>
        </p:nvCxnSpPr>
        <p:spPr>
          <a:xfrm>
            <a:off x="660400" y="1130300"/>
            <a:ext cx="10858500" cy="0"/>
          </a:xfrm>
          <a:prstGeom prst="line">
            <a:avLst/>
          </a:prstGeom>
          <a:ln w="9525">
            <a:gradFill>
              <a:gsLst>
                <a:gs pos="0">
                  <a:schemeClr val="accent1">
                    <a:lumMod val="60000"/>
                    <a:lumOff val="40000"/>
                  </a:schemeClr>
                </a:gs>
                <a:gs pos="100000">
                  <a:schemeClr val="accent1">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E853FCA-7F7F-4154-A79D-77FDE69E7577}"/>
              </a:ext>
            </a:extLst>
          </p:cNvPr>
          <p:cNvCxnSpPr>
            <a:cxnSpLocks/>
          </p:cNvCxnSpPr>
          <p:nvPr userDrawn="1"/>
        </p:nvCxnSpPr>
        <p:spPr>
          <a:xfrm>
            <a:off x="660400" y="1130300"/>
            <a:ext cx="7493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文本占位符 18">
            <a:extLst>
              <a:ext uri="{FF2B5EF4-FFF2-40B4-BE49-F238E27FC236}">
                <a16:creationId xmlns:a16="http://schemas.microsoft.com/office/drawing/2014/main" id="{842E74EC-F000-4163-8194-7D567D15C9EA}"/>
              </a:ext>
            </a:extLst>
          </p:cNvPr>
          <p:cNvSpPr>
            <a:spLocks noGrp="1"/>
          </p:cNvSpPr>
          <p:nvPr>
            <p:ph type="body" sz="quarter" idx="10" hasCustomPrompt="1"/>
          </p:nvPr>
        </p:nvSpPr>
        <p:spPr>
          <a:xfrm>
            <a:off x="660400" y="530226"/>
            <a:ext cx="4351337" cy="554037"/>
          </a:xfrm>
          <a:prstGeom prst="rect">
            <a:avLst/>
          </a:prstGeom>
        </p:spPr>
        <p:txBody>
          <a:bodyPr lIns="0" tIns="0" rIns="0" bIns="0"/>
          <a:lstStyle>
            <a:lvl1pPr marL="0" indent="0">
              <a:buNone/>
              <a:defRPr lang="zh-CN" altLang="en-US" sz="3600" kern="1200" dirty="0" smtClean="0">
                <a:solidFill>
                  <a:schemeClr val="tx1"/>
                </a:solidFill>
                <a:latin typeface="+mj-ea"/>
                <a:ea typeface="+mj-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单击此处编辑标题</a:t>
            </a:r>
          </a:p>
        </p:txBody>
      </p:sp>
      <p:cxnSp>
        <p:nvCxnSpPr>
          <p:cNvPr id="20" name="直接连接符 19">
            <a:extLst>
              <a:ext uri="{FF2B5EF4-FFF2-40B4-BE49-F238E27FC236}">
                <a16:creationId xmlns:a16="http://schemas.microsoft.com/office/drawing/2014/main" id="{A121CC04-B475-44A2-A0DA-D589FECF46AA}"/>
              </a:ext>
            </a:extLst>
          </p:cNvPr>
          <p:cNvCxnSpPr>
            <a:cxnSpLocks/>
          </p:cNvCxnSpPr>
          <p:nvPr userDrawn="1"/>
        </p:nvCxnSpPr>
        <p:spPr>
          <a:xfrm>
            <a:off x="1558925" y="5659124"/>
            <a:ext cx="3300367"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38BB90D5-1B17-40C2-867E-407FDACE2131}"/>
              </a:ext>
            </a:extLst>
          </p:cNvPr>
          <p:cNvSpPr txBox="1"/>
          <p:nvPr userDrawn="1"/>
        </p:nvSpPr>
        <p:spPr>
          <a:xfrm>
            <a:off x="1528713" y="4857192"/>
            <a:ext cx="855999" cy="923330"/>
          </a:xfrm>
          <a:prstGeom prst="rect">
            <a:avLst/>
          </a:prstGeom>
          <a:noFill/>
        </p:spPr>
        <p:txBody>
          <a:bodyPr wrap="square" lIns="0" tIns="0" rIns="0" bIns="0" rtlCol="0">
            <a:spAutoFit/>
          </a:bodyPr>
          <a:lstStyle/>
          <a:p>
            <a:pPr algn="l"/>
            <a:r>
              <a:rPr lang="en-US" altLang="zh-CN" sz="6000" i="1" dirty="0">
                <a:ln>
                  <a:noFill/>
                </a:ln>
                <a:solidFill>
                  <a:schemeClr val="bg1">
                    <a:lumMod val="95000"/>
                  </a:schemeClr>
                </a:solidFill>
              </a:rPr>
              <a:t>03</a:t>
            </a:r>
            <a:endParaRPr lang="zh-CN" altLang="en-US" sz="6000" i="1" dirty="0">
              <a:ln>
                <a:noFill/>
              </a:ln>
              <a:solidFill>
                <a:schemeClr val="bg1">
                  <a:lumMod val="95000"/>
                </a:schemeClr>
              </a:solidFill>
            </a:endParaRPr>
          </a:p>
        </p:txBody>
      </p:sp>
      <p:cxnSp>
        <p:nvCxnSpPr>
          <p:cNvPr id="22" name="直接连接符 21">
            <a:extLst>
              <a:ext uri="{FF2B5EF4-FFF2-40B4-BE49-F238E27FC236}">
                <a16:creationId xmlns:a16="http://schemas.microsoft.com/office/drawing/2014/main" id="{BA0E3CBB-E49F-416A-BAE8-CD0AD1D7E339}"/>
              </a:ext>
            </a:extLst>
          </p:cNvPr>
          <p:cNvCxnSpPr>
            <a:cxnSpLocks/>
          </p:cNvCxnSpPr>
          <p:nvPr userDrawn="1"/>
        </p:nvCxnSpPr>
        <p:spPr>
          <a:xfrm>
            <a:off x="1558925" y="3534483"/>
            <a:ext cx="3300367"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FFB4E8CE-9F6C-4073-8CA7-945325586F53}"/>
              </a:ext>
            </a:extLst>
          </p:cNvPr>
          <p:cNvSpPr txBox="1"/>
          <p:nvPr userDrawn="1"/>
        </p:nvSpPr>
        <p:spPr>
          <a:xfrm>
            <a:off x="9822793" y="2791154"/>
            <a:ext cx="855999" cy="923330"/>
          </a:xfrm>
          <a:prstGeom prst="rect">
            <a:avLst/>
          </a:prstGeom>
          <a:noFill/>
        </p:spPr>
        <p:txBody>
          <a:bodyPr wrap="square" lIns="0" tIns="0" rIns="0" bIns="0" rtlCol="0">
            <a:spAutoFit/>
          </a:bodyPr>
          <a:lstStyle/>
          <a:p>
            <a:pPr algn="l"/>
            <a:r>
              <a:rPr lang="en-US" altLang="zh-CN" sz="6000" i="1" dirty="0">
                <a:ln>
                  <a:noFill/>
                </a:ln>
                <a:solidFill>
                  <a:schemeClr val="bg1">
                    <a:lumMod val="95000"/>
                  </a:schemeClr>
                </a:solidFill>
              </a:rPr>
              <a:t>02</a:t>
            </a:r>
            <a:endParaRPr lang="zh-CN" altLang="en-US" sz="6000" i="1" dirty="0">
              <a:ln>
                <a:noFill/>
              </a:ln>
              <a:solidFill>
                <a:schemeClr val="bg1">
                  <a:lumMod val="95000"/>
                </a:schemeClr>
              </a:solidFill>
            </a:endParaRPr>
          </a:p>
        </p:txBody>
      </p:sp>
      <p:cxnSp>
        <p:nvCxnSpPr>
          <p:cNvPr id="24" name="直接连接符 23">
            <a:extLst>
              <a:ext uri="{FF2B5EF4-FFF2-40B4-BE49-F238E27FC236}">
                <a16:creationId xmlns:a16="http://schemas.microsoft.com/office/drawing/2014/main" id="{44ABF6FF-0D22-4600-98D6-7AEB4FF25B96}"/>
              </a:ext>
            </a:extLst>
          </p:cNvPr>
          <p:cNvCxnSpPr>
            <a:cxnSpLocks/>
          </p:cNvCxnSpPr>
          <p:nvPr userDrawn="1"/>
        </p:nvCxnSpPr>
        <p:spPr>
          <a:xfrm>
            <a:off x="7556500" y="3534483"/>
            <a:ext cx="3076575"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18A60DF1-F746-4AF2-B95D-4161CA4C42CF}"/>
              </a:ext>
            </a:extLst>
          </p:cNvPr>
          <p:cNvSpPr txBox="1"/>
          <p:nvPr userDrawn="1"/>
        </p:nvSpPr>
        <p:spPr>
          <a:xfrm>
            <a:off x="9813589" y="4911866"/>
            <a:ext cx="855999" cy="923330"/>
          </a:xfrm>
          <a:prstGeom prst="rect">
            <a:avLst/>
          </a:prstGeom>
          <a:noFill/>
        </p:spPr>
        <p:txBody>
          <a:bodyPr wrap="square" lIns="0" tIns="0" rIns="0" bIns="0" rtlCol="0">
            <a:spAutoFit/>
          </a:bodyPr>
          <a:lstStyle/>
          <a:p>
            <a:pPr algn="l"/>
            <a:r>
              <a:rPr lang="en-US" altLang="zh-CN" sz="6000" i="1" dirty="0">
                <a:ln>
                  <a:noFill/>
                </a:ln>
                <a:solidFill>
                  <a:schemeClr val="bg1">
                    <a:lumMod val="95000"/>
                  </a:schemeClr>
                </a:solidFill>
              </a:rPr>
              <a:t>04</a:t>
            </a:r>
            <a:endParaRPr lang="zh-CN" altLang="en-US" sz="6000" i="1" dirty="0">
              <a:ln>
                <a:noFill/>
              </a:ln>
              <a:solidFill>
                <a:schemeClr val="bg1">
                  <a:lumMod val="95000"/>
                </a:schemeClr>
              </a:solidFill>
            </a:endParaRPr>
          </a:p>
        </p:txBody>
      </p:sp>
      <p:cxnSp>
        <p:nvCxnSpPr>
          <p:cNvPr id="26" name="直接连接符 25">
            <a:extLst>
              <a:ext uri="{FF2B5EF4-FFF2-40B4-BE49-F238E27FC236}">
                <a16:creationId xmlns:a16="http://schemas.microsoft.com/office/drawing/2014/main" id="{BD452833-676B-4F4D-8FC6-9022D4E76168}"/>
              </a:ext>
            </a:extLst>
          </p:cNvPr>
          <p:cNvCxnSpPr>
            <a:cxnSpLocks/>
          </p:cNvCxnSpPr>
          <p:nvPr userDrawn="1"/>
        </p:nvCxnSpPr>
        <p:spPr>
          <a:xfrm flipV="1">
            <a:off x="7556500" y="5659124"/>
            <a:ext cx="3076575" cy="2"/>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4F0EF378-36A8-4F89-864E-8F9B5E40DC95}"/>
              </a:ext>
            </a:extLst>
          </p:cNvPr>
          <p:cNvSpPr txBox="1"/>
          <p:nvPr userDrawn="1"/>
        </p:nvSpPr>
        <p:spPr>
          <a:xfrm>
            <a:off x="1528713" y="2799621"/>
            <a:ext cx="855999" cy="923330"/>
          </a:xfrm>
          <a:prstGeom prst="rect">
            <a:avLst/>
          </a:prstGeom>
          <a:noFill/>
        </p:spPr>
        <p:txBody>
          <a:bodyPr wrap="square" lIns="0" tIns="0" rIns="0" bIns="0" rtlCol="0">
            <a:spAutoFit/>
          </a:bodyPr>
          <a:lstStyle/>
          <a:p>
            <a:pPr algn="l"/>
            <a:r>
              <a:rPr lang="en-US" altLang="zh-CN" sz="6000" i="1" dirty="0">
                <a:ln>
                  <a:noFill/>
                </a:ln>
                <a:solidFill>
                  <a:schemeClr val="bg1">
                    <a:lumMod val="95000"/>
                  </a:schemeClr>
                </a:solidFill>
              </a:rPr>
              <a:t>01</a:t>
            </a:r>
            <a:endParaRPr lang="zh-CN" altLang="en-US" sz="6000" i="1" dirty="0">
              <a:ln>
                <a:noFill/>
              </a:ln>
              <a:solidFill>
                <a:schemeClr val="bg1">
                  <a:lumMod val="95000"/>
                </a:schemeClr>
              </a:solidFill>
            </a:endParaRPr>
          </a:p>
        </p:txBody>
      </p:sp>
      <p:sp>
        <p:nvSpPr>
          <p:cNvPr id="45" name="文本占位符 44">
            <a:extLst>
              <a:ext uri="{FF2B5EF4-FFF2-40B4-BE49-F238E27FC236}">
                <a16:creationId xmlns:a16="http://schemas.microsoft.com/office/drawing/2014/main" id="{1F0D99D7-509F-4FC4-B552-33EEDD26E3EF}"/>
              </a:ext>
            </a:extLst>
          </p:cNvPr>
          <p:cNvSpPr>
            <a:spLocks noGrp="1"/>
          </p:cNvSpPr>
          <p:nvPr>
            <p:ph type="body" sz="quarter" idx="15" hasCustomPrompt="1"/>
          </p:nvPr>
        </p:nvSpPr>
        <p:spPr>
          <a:xfrm>
            <a:off x="660399" y="1968945"/>
            <a:ext cx="2843213" cy="327812"/>
          </a:xfrm>
          <a:prstGeom prst="rect">
            <a:avLst/>
          </a:prstGeom>
        </p:spPr>
        <p:txBody>
          <a:bodyPr lIns="0" tIns="0" rIns="0" bIns="0"/>
          <a:lstStyle>
            <a:lvl1pPr marL="0" indent="0" algn="r">
              <a:buNone/>
              <a:defRPr sz="2400"/>
            </a:lvl1pPr>
          </a:lstStyle>
          <a:p>
            <a:pPr lvl="0"/>
            <a:r>
              <a:rPr lang="zh-CN" altLang="en-US" dirty="0"/>
              <a:t>点击编辑图片小标题</a:t>
            </a:r>
          </a:p>
        </p:txBody>
      </p:sp>
      <p:sp>
        <p:nvSpPr>
          <p:cNvPr id="46" name="文本占位符 45">
            <a:extLst>
              <a:ext uri="{FF2B5EF4-FFF2-40B4-BE49-F238E27FC236}">
                <a16:creationId xmlns:a16="http://schemas.microsoft.com/office/drawing/2014/main" id="{8A802FBA-D507-440C-9C83-25DE53CD4ACA}"/>
              </a:ext>
            </a:extLst>
          </p:cNvPr>
          <p:cNvSpPr>
            <a:spLocks noGrp="1"/>
          </p:cNvSpPr>
          <p:nvPr>
            <p:ph type="body" sz="quarter" idx="16" hasCustomPrompt="1"/>
          </p:nvPr>
        </p:nvSpPr>
        <p:spPr>
          <a:xfrm>
            <a:off x="8688388" y="1968945"/>
            <a:ext cx="2843213" cy="327812"/>
          </a:xfrm>
          <a:prstGeom prst="rect">
            <a:avLst/>
          </a:prstGeom>
        </p:spPr>
        <p:txBody>
          <a:bodyPr lIns="0" tIns="0" rIns="0" bIns="0"/>
          <a:lstStyle>
            <a:lvl1pPr marL="0" indent="0" algn="l">
              <a:buNone/>
              <a:defRPr sz="2400"/>
            </a:lvl1pPr>
          </a:lstStyle>
          <a:p>
            <a:pPr lvl="0"/>
            <a:r>
              <a:rPr lang="zh-CN" altLang="en-US" dirty="0"/>
              <a:t>点击编辑图片小标题</a:t>
            </a:r>
          </a:p>
        </p:txBody>
      </p:sp>
      <p:sp>
        <p:nvSpPr>
          <p:cNvPr id="47" name="文本占位符 46">
            <a:extLst>
              <a:ext uri="{FF2B5EF4-FFF2-40B4-BE49-F238E27FC236}">
                <a16:creationId xmlns:a16="http://schemas.microsoft.com/office/drawing/2014/main" id="{9E098EF6-9A25-4880-B3D9-6EFDE320DC99}"/>
              </a:ext>
            </a:extLst>
          </p:cNvPr>
          <p:cNvSpPr>
            <a:spLocks noGrp="1"/>
          </p:cNvSpPr>
          <p:nvPr>
            <p:ph type="body" sz="quarter" idx="17" hasCustomPrompt="1"/>
          </p:nvPr>
        </p:nvSpPr>
        <p:spPr>
          <a:xfrm>
            <a:off x="8688388" y="4154898"/>
            <a:ext cx="2843213" cy="327812"/>
          </a:xfrm>
          <a:prstGeom prst="rect">
            <a:avLst/>
          </a:prstGeom>
        </p:spPr>
        <p:txBody>
          <a:bodyPr lIns="0" tIns="0" rIns="0" bIns="0"/>
          <a:lstStyle>
            <a:lvl1pPr marL="0" indent="0" algn="l">
              <a:buNone/>
              <a:defRPr sz="2400"/>
            </a:lvl1pPr>
          </a:lstStyle>
          <a:p>
            <a:pPr lvl="0"/>
            <a:r>
              <a:rPr lang="zh-CN" altLang="en-US" dirty="0"/>
              <a:t>点击编辑图片小标题</a:t>
            </a:r>
          </a:p>
        </p:txBody>
      </p:sp>
      <p:sp>
        <p:nvSpPr>
          <p:cNvPr id="50" name="文本占位符 49">
            <a:extLst>
              <a:ext uri="{FF2B5EF4-FFF2-40B4-BE49-F238E27FC236}">
                <a16:creationId xmlns:a16="http://schemas.microsoft.com/office/drawing/2014/main" id="{08CA53DC-1780-482A-B96A-36F5695EB05A}"/>
              </a:ext>
            </a:extLst>
          </p:cNvPr>
          <p:cNvSpPr>
            <a:spLocks noGrp="1"/>
          </p:cNvSpPr>
          <p:nvPr>
            <p:ph type="body" sz="quarter" idx="18" hasCustomPrompt="1"/>
          </p:nvPr>
        </p:nvSpPr>
        <p:spPr>
          <a:xfrm>
            <a:off x="660399" y="4154898"/>
            <a:ext cx="2843213" cy="327812"/>
          </a:xfrm>
          <a:prstGeom prst="rect">
            <a:avLst/>
          </a:prstGeom>
        </p:spPr>
        <p:txBody>
          <a:bodyPr lIns="0" tIns="0" rIns="0" bIns="0"/>
          <a:lstStyle>
            <a:lvl1pPr marL="0" indent="0" algn="r">
              <a:buNone/>
              <a:defRPr sz="2400"/>
            </a:lvl1pPr>
          </a:lstStyle>
          <a:p>
            <a:pPr lvl="0"/>
            <a:r>
              <a:rPr lang="zh-CN" altLang="en-US" dirty="0"/>
              <a:t>点击编辑图片小标题</a:t>
            </a:r>
          </a:p>
        </p:txBody>
      </p:sp>
      <p:sp>
        <p:nvSpPr>
          <p:cNvPr id="52" name="文本占位符 51">
            <a:extLst>
              <a:ext uri="{FF2B5EF4-FFF2-40B4-BE49-F238E27FC236}">
                <a16:creationId xmlns:a16="http://schemas.microsoft.com/office/drawing/2014/main" id="{D0C5B9D8-C297-42AA-85FB-62E82E300915}"/>
              </a:ext>
            </a:extLst>
          </p:cNvPr>
          <p:cNvSpPr>
            <a:spLocks noGrp="1"/>
          </p:cNvSpPr>
          <p:nvPr>
            <p:ph type="body" sz="quarter" idx="19" hasCustomPrompt="1"/>
          </p:nvPr>
        </p:nvSpPr>
        <p:spPr>
          <a:xfrm>
            <a:off x="1528762" y="2446290"/>
            <a:ext cx="1974850" cy="430213"/>
          </a:xfrm>
          <a:prstGeom prst="rect">
            <a:avLst/>
          </a:prstGeom>
        </p:spPr>
        <p:txBody>
          <a:bodyPr lIns="0" tIns="0" rIns="0" bIns="0"/>
          <a:lstStyle>
            <a:lvl1pPr marL="0" indent="0" algn="r">
              <a:lnSpc>
                <a:spcPct val="150000"/>
              </a:lnSpc>
              <a:buNone/>
              <a:defRPr sz="1400">
                <a:solidFill>
                  <a:schemeClr val="tx1">
                    <a:lumMod val="75000"/>
                    <a:lumOff val="25000"/>
                  </a:schemeClr>
                </a:solidFill>
              </a:defRPr>
            </a:lvl1pPr>
            <a:lvl2pPr marL="457200" indent="0">
              <a:buNone/>
              <a:defRPr/>
            </a:lvl2pPr>
          </a:lstStyle>
          <a:p>
            <a:pPr lvl="0"/>
            <a:r>
              <a:rPr lang="zh-CN" altLang="en-US" dirty="0"/>
              <a:t>点击编辑内容</a:t>
            </a:r>
          </a:p>
        </p:txBody>
      </p:sp>
      <p:sp>
        <p:nvSpPr>
          <p:cNvPr id="53" name="文本占位符 52">
            <a:extLst>
              <a:ext uri="{FF2B5EF4-FFF2-40B4-BE49-F238E27FC236}">
                <a16:creationId xmlns:a16="http://schemas.microsoft.com/office/drawing/2014/main" id="{067DEF8D-2419-48CE-AF9D-4264DA33A5A8}"/>
              </a:ext>
            </a:extLst>
          </p:cNvPr>
          <p:cNvSpPr>
            <a:spLocks noGrp="1"/>
          </p:cNvSpPr>
          <p:nvPr>
            <p:ph type="body" sz="quarter" idx="20" hasCustomPrompt="1"/>
          </p:nvPr>
        </p:nvSpPr>
        <p:spPr>
          <a:xfrm>
            <a:off x="1528762" y="4590916"/>
            <a:ext cx="1974850" cy="430213"/>
          </a:xfrm>
          <a:prstGeom prst="rect">
            <a:avLst/>
          </a:prstGeom>
        </p:spPr>
        <p:txBody>
          <a:bodyPr lIns="0" tIns="0" rIns="0" bIns="0"/>
          <a:lstStyle>
            <a:lvl1pPr marL="0" indent="0" algn="r">
              <a:lnSpc>
                <a:spcPct val="150000"/>
              </a:lnSpc>
              <a:buNone/>
              <a:defRPr sz="1400">
                <a:solidFill>
                  <a:schemeClr val="tx1">
                    <a:lumMod val="75000"/>
                    <a:lumOff val="25000"/>
                  </a:schemeClr>
                </a:solidFill>
              </a:defRPr>
            </a:lvl1pPr>
            <a:lvl2pPr marL="457200" indent="0">
              <a:buNone/>
              <a:defRPr/>
            </a:lvl2pPr>
          </a:lstStyle>
          <a:p>
            <a:pPr lvl="0"/>
            <a:r>
              <a:rPr lang="zh-CN" altLang="en-US" dirty="0"/>
              <a:t>点击编辑内容</a:t>
            </a:r>
          </a:p>
        </p:txBody>
      </p:sp>
      <p:sp>
        <p:nvSpPr>
          <p:cNvPr id="54" name="文本占位符 53">
            <a:extLst>
              <a:ext uri="{FF2B5EF4-FFF2-40B4-BE49-F238E27FC236}">
                <a16:creationId xmlns:a16="http://schemas.microsoft.com/office/drawing/2014/main" id="{9697F98D-9853-4244-82FC-2E8E2CF10BC6}"/>
              </a:ext>
            </a:extLst>
          </p:cNvPr>
          <p:cNvSpPr>
            <a:spLocks noGrp="1"/>
          </p:cNvSpPr>
          <p:nvPr>
            <p:ph type="body" sz="quarter" idx="21" hasCustomPrompt="1"/>
          </p:nvPr>
        </p:nvSpPr>
        <p:spPr>
          <a:xfrm>
            <a:off x="8688388" y="4590916"/>
            <a:ext cx="1974850" cy="430213"/>
          </a:xfrm>
          <a:prstGeom prst="rect">
            <a:avLst/>
          </a:prstGeom>
        </p:spPr>
        <p:txBody>
          <a:bodyPr lIns="0" tIns="0" rIns="0" bIns="0"/>
          <a:lstStyle>
            <a:lvl1pPr marL="0" indent="0" algn="l">
              <a:lnSpc>
                <a:spcPct val="150000"/>
              </a:lnSpc>
              <a:buNone/>
              <a:defRPr sz="1400">
                <a:solidFill>
                  <a:schemeClr val="tx1">
                    <a:lumMod val="75000"/>
                    <a:lumOff val="25000"/>
                  </a:schemeClr>
                </a:solidFill>
              </a:defRPr>
            </a:lvl1pPr>
            <a:lvl2pPr marL="457200" indent="0">
              <a:buNone/>
              <a:defRPr/>
            </a:lvl2pPr>
          </a:lstStyle>
          <a:p>
            <a:pPr lvl="0"/>
            <a:r>
              <a:rPr lang="zh-CN" altLang="en-US" dirty="0"/>
              <a:t>点击编辑内容</a:t>
            </a:r>
          </a:p>
        </p:txBody>
      </p:sp>
      <p:sp>
        <p:nvSpPr>
          <p:cNvPr id="55" name="文本占位符 54">
            <a:extLst>
              <a:ext uri="{FF2B5EF4-FFF2-40B4-BE49-F238E27FC236}">
                <a16:creationId xmlns:a16="http://schemas.microsoft.com/office/drawing/2014/main" id="{FC4D3051-207C-4B73-A1CA-792CD4237614}"/>
              </a:ext>
            </a:extLst>
          </p:cNvPr>
          <p:cNvSpPr>
            <a:spLocks noGrp="1"/>
          </p:cNvSpPr>
          <p:nvPr>
            <p:ph type="body" sz="quarter" idx="22" hasCustomPrompt="1"/>
          </p:nvPr>
        </p:nvSpPr>
        <p:spPr>
          <a:xfrm>
            <a:off x="8688388" y="2446290"/>
            <a:ext cx="1974850" cy="430213"/>
          </a:xfrm>
          <a:prstGeom prst="rect">
            <a:avLst/>
          </a:prstGeom>
        </p:spPr>
        <p:txBody>
          <a:bodyPr lIns="0" tIns="0" rIns="0" bIns="0"/>
          <a:lstStyle>
            <a:lvl1pPr marL="0" indent="0" algn="l">
              <a:lnSpc>
                <a:spcPct val="150000"/>
              </a:lnSpc>
              <a:buNone/>
              <a:defRPr sz="1400">
                <a:solidFill>
                  <a:schemeClr val="tx1">
                    <a:lumMod val="75000"/>
                    <a:lumOff val="25000"/>
                  </a:schemeClr>
                </a:solidFill>
              </a:defRPr>
            </a:lvl1pPr>
            <a:lvl2pPr marL="457200" indent="0">
              <a:buNone/>
              <a:defRPr/>
            </a:lvl2pPr>
          </a:lstStyle>
          <a:p>
            <a:pPr lvl="0"/>
            <a:r>
              <a:rPr lang="zh-CN" altLang="en-US" dirty="0"/>
              <a:t>点击编辑内容</a:t>
            </a:r>
          </a:p>
        </p:txBody>
      </p:sp>
    </p:spTree>
    <p:extLst>
      <p:ext uri="{BB962C8B-B14F-4D97-AF65-F5344CB8AC3E}">
        <p14:creationId xmlns:p14="http://schemas.microsoft.com/office/powerpoint/2010/main" val="306007775"/>
      </p:ext>
    </p:extLst>
  </p:cSld>
  <p:clrMapOvr>
    <a:masterClrMapping/>
  </p:clrMapOvr>
  <p:extLst>
    <p:ext uri="{DCECCB84-F9BA-43D5-87BE-67443E8EF086}">
      <p15:sldGuideLst xmlns:p15="http://schemas.microsoft.com/office/powerpoint/2012/main">
        <p15:guide id="1" orient="horz" pos="356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03A7F-DC6B-4B5D-8A28-6B4475E7960F}"/>
              </a:ext>
            </a:extLst>
          </p:cNvPr>
          <p:cNvSpPr>
            <a:spLocks noGrp="1"/>
          </p:cNvSpPr>
          <p:nvPr>
            <p:ph type="title"/>
          </p:nvPr>
        </p:nvSpPr>
        <p:spPr/>
        <p:txBody>
          <a:bodyPr/>
          <a:lstStyle>
            <a:lvl1pPr algn="ctr">
              <a:defRPr baseline="0">
                <a:solidFill>
                  <a:schemeClr val="accent1">
                    <a:lumMod val="7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FCB428B2-B401-49F3-85D0-AB9DF8B3F48A}"/>
              </a:ext>
            </a:extLst>
          </p:cNvPr>
          <p:cNvSpPr>
            <a:spLocks noGrp="1"/>
          </p:cNvSpPr>
          <p:nvPr>
            <p:ph idx="1"/>
          </p:nvPr>
        </p:nvSpPr>
        <p:spPr/>
        <p:txBody>
          <a:bodyPr/>
          <a:lstStyle>
            <a:lvl1pPr>
              <a:lnSpc>
                <a:spcPct val="150000"/>
              </a:lnSpc>
              <a:defRPr sz="2400" baseline="0">
                <a:latin typeface="微软雅黑 Light" panose="020B0502040204020203" pitchFamily="34" charset="-122"/>
                <a:ea typeface="微软雅黑 Light" panose="020B0502040204020203" pitchFamily="34" charset="-122"/>
              </a:defRPr>
            </a:lvl1pPr>
            <a:lvl2pPr>
              <a:lnSpc>
                <a:spcPct val="150000"/>
              </a:lnSpc>
              <a:defRPr sz="2000" baseline="0">
                <a:latin typeface="微软雅黑 Light" panose="020B0502040204020203" pitchFamily="34" charset="-122"/>
                <a:ea typeface="微软雅黑 Light" panose="020B0502040204020203" pitchFamily="34" charset="-122"/>
              </a:defRPr>
            </a:lvl2pPr>
            <a:lvl3pPr>
              <a:lnSpc>
                <a:spcPct val="150000"/>
              </a:lnSpc>
              <a:defRPr sz="1800" baseline="0">
                <a:latin typeface="微软雅黑 Light" panose="020B0502040204020203" pitchFamily="34" charset="-122"/>
                <a:ea typeface="微软雅黑 Light" panose="020B0502040204020203" pitchFamily="34" charset="-122"/>
              </a:defRPr>
            </a:lvl3pPr>
            <a:lvl4pPr>
              <a:lnSpc>
                <a:spcPct val="150000"/>
              </a:lnSpc>
              <a:defRPr sz="1600" baseline="0">
                <a:latin typeface="微软雅黑 Light" panose="020B0502040204020203" pitchFamily="34" charset="-122"/>
                <a:ea typeface="微软雅黑 Light" panose="020B0502040204020203" pitchFamily="34" charset="-122"/>
              </a:defRPr>
            </a:lvl4pPr>
            <a:lvl5pPr>
              <a:lnSpc>
                <a:spcPct val="150000"/>
              </a:lnSpc>
              <a:defRPr sz="1600" baseline="0">
                <a:latin typeface="微软雅黑 Light" panose="020B0502040204020203" pitchFamily="34" charset="-122"/>
                <a:ea typeface="微软雅黑 Light" panose="020B0502040204020203"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81C4DABA-9C69-4CA3-A1A6-85F82498BF21}"/>
              </a:ext>
            </a:extLst>
          </p:cNvPr>
          <p:cNvSpPr>
            <a:spLocks noGrp="1"/>
          </p:cNvSpPr>
          <p:nvPr>
            <p:ph type="dt" sz="half" idx="10"/>
          </p:nvPr>
        </p:nvSpPr>
        <p:spPr/>
        <p:txBody>
          <a:bodyPr/>
          <a:lstStyle/>
          <a:p>
            <a:fld id="{CEBF77BF-A3E7-4E89-A3AC-A4B81528FFCA}" type="datetimeFigureOut">
              <a:rPr lang="zh-CN" altLang="en-US" smtClean="0"/>
              <a:t>2024/10/14</a:t>
            </a:fld>
            <a:endParaRPr lang="zh-CN" altLang="en-US"/>
          </a:p>
        </p:txBody>
      </p:sp>
      <p:sp>
        <p:nvSpPr>
          <p:cNvPr id="5" name="页脚占位符 4">
            <a:extLst>
              <a:ext uri="{FF2B5EF4-FFF2-40B4-BE49-F238E27FC236}">
                <a16:creationId xmlns:a16="http://schemas.microsoft.com/office/drawing/2014/main" id="{3561BBC7-32D5-4AB4-98B5-244DFE0701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F87A61B-E2E7-4642-857D-0B3D1DE81F0C}"/>
              </a:ext>
            </a:extLst>
          </p:cNvPr>
          <p:cNvSpPr>
            <a:spLocks noGrp="1"/>
          </p:cNvSpPr>
          <p:nvPr>
            <p:ph type="sldNum" sz="quarter" idx="12"/>
          </p:nvPr>
        </p:nvSpPr>
        <p:spPr/>
        <p:txBody>
          <a:bodyPr/>
          <a:lstStyle/>
          <a:p>
            <a:fld id="{522846D6-AB6C-4EF9-9BDC-8B473E2A33AD}" type="slidenum">
              <a:rPr lang="zh-CN" altLang="en-US" smtClean="0"/>
              <a:t>‹#›</a:t>
            </a:fld>
            <a:endParaRPr lang="zh-CN" altLang="en-US"/>
          </a:p>
        </p:txBody>
      </p:sp>
    </p:spTree>
    <p:extLst>
      <p:ext uri="{BB962C8B-B14F-4D97-AF65-F5344CB8AC3E}">
        <p14:creationId xmlns:p14="http://schemas.microsoft.com/office/powerpoint/2010/main" val="24168040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5B3F770-4E1F-499F-834E-81FD7DEE5D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835" b="10896"/>
          <a:stretch/>
        </p:blipFill>
        <p:spPr>
          <a:xfrm>
            <a:off x="0" y="1"/>
            <a:ext cx="12192000" cy="6858000"/>
          </a:xfrm>
          <a:prstGeom prst="rect">
            <a:avLst/>
          </a:prstGeom>
        </p:spPr>
      </p:pic>
      <p:sp>
        <p:nvSpPr>
          <p:cNvPr id="7" name="任意多边形: 形状 6">
            <a:extLst>
              <a:ext uri="{FF2B5EF4-FFF2-40B4-BE49-F238E27FC236}">
                <a16:creationId xmlns:a16="http://schemas.microsoft.com/office/drawing/2014/main" id="{256518B3-D1A1-47E1-9579-AEFB76667ED6}"/>
              </a:ext>
            </a:extLst>
          </p:cNvPr>
          <p:cNvSpPr/>
          <p:nvPr userDrawn="1"/>
        </p:nvSpPr>
        <p:spPr>
          <a:xfrm>
            <a:off x="-11574" y="1"/>
            <a:ext cx="6649831" cy="5903089"/>
          </a:xfrm>
          <a:custGeom>
            <a:avLst/>
            <a:gdLst>
              <a:gd name="connsiteX0" fmla="*/ 0 w 6649831"/>
              <a:gd name="connsiteY0" fmla="*/ 0 h 5903089"/>
              <a:gd name="connsiteX1" fmla="*/ 6068278 w 6649831"/>
              <a:gd name="connsiteY1" fmla="*/ 0 h 5903089"/>
              <a:gd name="connsiteX2" fmla="*/ 6137461 w 6649831"/>
              <a:gd name="connsiteY2" fmla="*/ 110836 h 5903089"/>
              <a:gd name="connsiteX3" fmla="*/ 6649831 w 6649831"/>
              <a:gd name="connsiteY3" fmla="*/ 2035804 h 5903089"/>
              <a:gd name="connsiteX4" fmla="*/ 2782545 w 6649831"/>
              <a:gd name="connsiteY4" fmla="*/ 5903089 h 5903089"/>
              <a:gd name="connsiteX5" fmla="*/ 80961 w 6649831"/>
              <a:gd name="connsiteY5" fmla="*/ 4802996 h 5903089"/>
              <a:gd name="connsiteX6" fmla="*/ 0 w 6649831"/>
              <a:gd name="connsiteY6" fmla="*/ 4719586 h 59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49831" h="5903089">
                <a:moveTo>
                  <a:pt x="0" y="0"/>
                </a:moveTo>
                <a:lnTo>
                  <a:pt x="6068278" y="0"/>
                </a:lnTo>
                <a:lnTo>
                  <a:pt x="6137461" y="110836"/>
                </a:lnTo>
                <a:cubicBezTo>
                  <a:pt x="6463414" y="677697"/>
                  <a:pt x="6649831" y="1334980"/>
                  <a:pt x="6649831" y="2035804"/>
                </a:cubicBezTo>
                <a:cubicBezTo>
                  <a:pt x="6649831" y="4171646"/>
                  <a:pt x="4918389" y="5903089"/>
                  <a:pt x="2782545" y="5903089"/>
                </a:cubicBezTo>
                <a:cubicBezTo>
                  <a:pt x="1731310" y="5903089"/>
                  <a:pt x="778040" y="5483650"/>
                  <a:pt x="80961" y="4802996"/>
                </a:cubicBezTo>
                <a:lnTo>
                  <a:pt x="0" y="4719586"/>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 name="任意多边形: 形状 9">
            <a:extLst>
              <a:ext uri="{FF2B5EF4-FFF2-40B4-BE49-F238E27FC236}">
                <a16:creationId xmlns:a16="http://schemas.microsoft.com/office/drawing/2014/main" id="{C63EE456-760E-403A-9579-4FD702DC1AAC}"/>
              </a:ext>
            </a:extLst>
          </p:cNvPr>
          <p:cNvSpPr/>
          <p:nvPr userDrawn="1"/>
        </p:nvSpPr>
        <p:spPr>
          <a:xfrm>
            <a:off x="0" y="0"/>
            <a:ext cx="6361594" cy="5647220"/>
          </a:xfrm>
          <a:custGeom>
            <a:avLst/>
            <a:gdLst>
              <a:gd name="connsiteX0" fmla="*/ 0 w 6361594"/>
              <a:gd name="connsiteY0" fmla="*/ 0 h 5647220"/>
              <a:gd name="connsiteX1" fmla="*/ 5667252 w 6361594"/>
              <a:gd name="connsiteY1" fmla="*/ 0 h 5647220"/>
              <a:gd name="connsiteX2" fmla="*/ 5756000 w 6361594"/>
              <a:gd name="connsiteY2" fmla="*/ 118682 h 5647220"/>
              <a:gd name="connsiteX3" fmla="*/ 6361594 w 6361594"/>
              <a:gd name="connsiteY3" fmla="*/ 2101261 h 5647220"/>
              <a:gd name="connsiteX4" fmla="*/ 2815635 w 6361594"/>
              <a:gd name="connsiteY4" fmla="*/ 5647220 h 5647220"/>
              <a:gd name="connsiteX5" fmla="*/ 79401 w 6361594"/>
              <a:gd name="connsiteY5" fmla="*/ 4356820 h 5647220"/>
              <a:gd name="connsiteX6" fmla="*/ 0 w 6361594"/>
              <a:gd name="connsiteY6" fmla="*/ 4250639 h 564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1594" h="5647220">
                <a:moveTo>
                  <a:pt x="0" y="0"/>
                </a:moveTo>
                <a:lnTo>
                  <a:pt x="5667252" y="0"/>
                </a:lnTo>
                <a:lnTo>
                  <a:pt x="5756000" y="118682"/>
                </a:lnTo>
                <a:cubicBezTo>
                  <a:pt x="6138341" y="684620"/>
                  <a:pt x="6361594" y="1366869"/>
                  <a:pt x="6361594" y="2101261"/>
                </a:cubicBezTo>
                <a:cubicBezTo>
                  <a:pt x="6361594" y="4059640"/>
                  <a:pt x="4774014" y="5647220"/>
                  <a:pt x="2815635" y="5647220"/>
                </a:cubicBezTo>
                <a:cubicBezTo>
                  <a:pt x="1714047" y="5647220"/>
                  <a:pt x="729782" y="5144900"/>
                  <a:pt x="79401" y="4356820"/>
                </a:cubicBezTo>
                <a:lnTo>
                  <a:pt x="0" y="425063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Tree>
    <p:extLst>
      <p:ext uri="{BB962C8B-B14F-4D97-AF65-F5344CB8AC3E}">
        <p14:creationId xmlns:p14="http://schemas.microsoft.com/office/powerpoint/2010/main" val="2795516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空白内容页">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AC750AF9-4264-4A17-A73B-A67F8C6AA177}"/>
              </a:ext>
            </a:extLst>
          </p:cNvPr>
          <p:cNvCxnSpPr>
            <a:cxnSpLocks/>
          </p:cNvCxnSpPr>
          <p:nvPr userDrawn="1"/>
        </p:nvCxnSpPr>
        <p:spPr>
          <a:xfrm>
            <a:off x="660400" y="1130300"/>
            <a:ext cx="10858500" cy="0"/>
          </a:xfrm>
          <a:prstGeom prst="line">
            <a:avLst/>
          </a:prstGeom>
          <a:ln w="9525">
            <a:gradFill>
              <a:gsLst>
                <a:gs pos="0">
                  <a:schemeClr val="accent1">
                    <a:lumMod val="60000"/>
                    <a:lumOff val="40000"/>
                  </a:schemeClr>
                </a:gs>
                <a:gs pos="100000">
                  <a:schemeClr val="accent1">
                    <a:lumMod val="20000"/>
                    <a:lumOff val="80000"/>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2A498D19-82E1-476A-8FBC-2DF464D9660C}"/>
              </a:ext>
            </a:extLst>
          </p:cNvPr>
          <p:cNvCxnSpPr>
            <a:cxnSpLocks/>
          </p:cNvCxnSpPr>
          <p:nvPr userDrawn="1"/>
        </p:nvCxnSpPr>
        <p:spPr>
          <a:xfrm>
            <a:off x="660400" y="1130300"/>
            <a:ext cx="7493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文本占位符 4">
            <a:extLst>
              <a:ext uri="{FF2B5EF4-FFF2-40B4-BE49-F238E27FC236}">
                <a16:creationId xmlns:a16="http://schemas.microsoft.com/office/drawing/2014/main" id="{A70ADF97-308A-4EB7-A4F4-A5E3FF4E403C}"/>
              </a:ext>
            </a:extLst>
          </p:cNvPr>
          <p:cNvSpPr>
            <a:spLocks noGrp="1"/>
          </p:cNvSpPr>
          <p:nvPr>
            <p:ph type="body" sz="quarter" idx="10" hasCustomPrompt="1"/>
          </p:nvPr>
        </p:nvSpPr>
        <p:spPr>
          <a:xfrm>
            <a:off x="660400" y="530226"/>
            <a:ext cx="4351337" cy="554037"/>
          </a:xfrm>
          <a:prstGeom prst="rect">
            <a:avLst/>
          </a:prstGeom>
        </p:spPr>
        <p:txBody>
          <a:bodyPr lIns="0" tIns="0" rIns="0" bIns="0"/>
          <a:lstStyle>
            <a:lvl1pPr marL="0" indent="0">
              <a:buNone/>
              <a:defRPr lang="zh-CN" altLang="en-US" sz="3600" kern="1200" dirty="0" smtClean="0">
                <a:solidFill>
                  <a:schemeClr val="tx1"/>
                </a:solidFill>
                <a:latin typeface="+mj-ea"/>
                <a:ea typeface="+mj-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单击此处编辑标题</a:t>
            </a:r>
          </a:p>
        </p:txBody>
      </p:sp>
      <p:pic>
        <p:nvPicPr>
          <p:cNvPr id="2" name="图片 1">
            <a:extLst>
              <a:ext uri="{FF2B5EF4-FFF2-40B4-BE49-F238E27FC236}">
                <a16:creationId xmlns:a16="http://schemas.microsoft.com/office/drawing/2014/main" id="{C2D2620E-642A-D23B-C431-4B74E26B37EA}"/>
              </a:ext>
            </a:extLst>
          </p:cNvPr>
          <p:cNvPicPr>
            <a:picLocks noChangeAspect="1"/>
          </p:cNvPicPr>
          <p:nvPr userDrawn="1"/>
        </p:nvPicPr>
        <p:blipFill>
          <a:blip r:embed="rId2"/>
          <a:srcRect t="8940" b="8940"/>
          <a:stretch>
            <a:fillRect/>
          </a:stretch>
        </p:blipFill>
        <p:spPr>
          <a:xfrm>
            <a:off x="2836068" y="58190"/>
            <a:ext cx="8526964" cy="6858000"/>
          </a:xfrm>
          <a:custGeom>
            <a:avLst/>
            <a:gdLst>
              <a:gd name="connsiteX0" fmla="*/ 0 w 8526964"/>
              <a:gd name="connsiteY0" fmla="*/ 0 h 6858000"/>
              <a:gd name="connsiteX1" fmla="*/ 8526964 w 8526964"/>
              <a:gd name="connsiteY1" fmla="*/ 0 h 6858000"/>
              <a:gd name="connsiteX2" fmla="*/ 8526964 w 8526964"/>
              <a:gd name="connsiteY2" fmla="*/ 6858000 h 6858000"/>
              <a:gd name="connsiteX3" fmla="*/ 0 w 852696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26964" h="6858000">
                <a:moveTo>
                  <a:pt x="0" y="0"/>
                </a:moveTo>
                <a:lnTo>
                  <a:pt x="8526964" y="0"/>
                </a:lnTo>
                <a:lnTo>
                  <a:pt x="8526964" y="6858000"/>
                </a:lnTo>
                <a:lnTo>
                  <a:pt x="0" y="6858000"/>
                </a:lnTo>
                <a:close/>
              </a:path>
            </a:pathLst>
          </a:custGeom>
        </p:spPr>
      </p:pic>
    </p:spTree>
    <p:extLst>
      <p:ext uri="{BB962C8B-B14F-4D97-AF65-F5344CB8AC3E}">
        <p14:creationId xmlns:p14="http://schemas.microsoft.com/office/powerpoint/2010/main" val="20541843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使用技巧1">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541BD4A-0C0A-4633-AC82-D050601B22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0602" y="1900627"/>
            <a:ext cx="5567801" cy="2804200"/>
          </a:xfrm>
          <a:prstGeom prst="rect">
            <a:avLst/>
          </a:prstGeom>
        </p:spPr>
      </p:pic>
      <p:pic>
        <p:nvPicPr>
          <p:cNvPr id="6" name="图片 5">
            <a:extLst>
              <a:ext uri="{FF2B5EF4-FFF2-40B4-BE49-F238E27FC236}">
                <a16:creationId xmlns:a16="http://schemas.microsoft.com/office/drawing/2014/main" id="{72234866-B4D9-4535-8E5C-0BBE3D35C82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83597" y="1902381"/>
            <a:ext cx="5567802" cy="2815800"/>
          </a:xfrm>
          <a:prstGeom prst="rect">
            <a:avLst/>
          </a:prstGeom>
        </p:spPr>
      </p:pic>
      <p:sp>
        <p:nvSpPr>
          <p:cNvPr id="7" name="矩形 6">
            <a:extLst>
              <a:ext uri="{FF2B5EF4-FFF2-40B4-BE49-F238E27FC236}">
                <a16:creationId xmlns:a16="http://schemas.microsoft.com/office/drawing/2014/main" id="{A4141A67-2811-46F0-89A3-6BF37E804ED1}"/>
              </a:ext>
            </a:extLst>
          </p:cNvPr>
          <p:cNvSpPr/>
          <p:nvPr userDrawn="1"/>
        </p:nvSpPr>
        <p:spPr>
          <a:xfrm>
            <a:off x="440603" y="759873"/>
            <a:ext cx="1713931"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模板使用技巧</a:t>
            </a:r>
            <a:r>
              <a:rPr lang="en-US" altLang="zh-CN" sz="1800" dirty="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8" name="矩形 7">
            <a:extLst>
              <a:ext uri="{FF2B5EF4-FFF2-40B4-BE49-F238E27FC236}">
                <a16:creationId xmlns:a16="http://schemas.microsoft.com/office/drawing/2014/main" id="{829E9A33-9948-427C-95B5-6407B2173837}"/>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a:solidFill>
                  <a:schemeClr val="tx1">
                    <a:lumMod val="75000"/>
                    <a:lumOff val="25000"/>
                  </a:schemeClr>
                </a:solidFill>
                <a:latin typeface="Segoe UI Light"/>
                <a:ea typeface="微软雅黑" charset="0"/>
                <a:cs typeface="Segoe UI Light"/>
              </a:rPr>
              <a:t>OfficePLUS</a:t>
            </a:r>
            <a:endParaRPr lang="zh-CN" altLang="en-US" sz="100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39119EAD-102A-4EE5-B164-5A2A9035EE65}"/>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7B47487-3BFB-451E-8DC8-B6292FA8CF35}"/>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2EDD882-C78E-4F41-B9F1-B2B610845B51}"/>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D9CB84E4-9C63-41E0-8D1D-42D7193CE33F}"/>
              </a:ext>
            </a:extLst>
          </p:cNvPr>
          <p:cNvPicPr>
            <a:picLocks noChangeAspect="1"/>
          </p:cNvPicPr>
          <p:nvPr userDrawn="1"/>
        </p:nvPicPr>
        <p:blipFill>
          <a:blip r:embed="rId4"/>
          <a:stretch>
            <a:fillRect/>
          </a:stretch>
        </p:blipFill>
        <p:spPr>
          <a:xfrm>
            <a:off x="3489582" y="2176490"/>
            <a:ext cx="819667" cy="819667"/>
          </a:xfrm>
          <a:prstGeom prst="rect">
            <a:avLst/>
          </a:prstGeom>
          <a:effectLst>
            <a:outerShdw blurRad="50800" dist="38100" dir="2700000" algn="tl" rotWithShape="0">
              <a:prstClr val="black">
                <a:alpha val="40000"/>
              </a:prstClr>
            </a:outerShdw>
          </a:effectLst>
        </p:spPr>
      </p:pic>
      <p:pic>
        <p:nvPicPr>
          <p:cNvPr id="13" name="图片 12">
            <a:extLst>
              <a:ext uri="{FF2B5EF4-FFF2-40B4-BE49-F238E27FC236}">
                <a16:creationId xmlns:a16="http://schemas.microsoft.com/office/drawing/2014/main" id="{0570F5B2-F001-4C0A-BC1D-9B7FAB3FFBAE}"/>
              </a:ext>
            </a:extLst>
          </p:cNvPr>
          <p:cNvPicPr>
            <a:picLocks noChangeAspect="1"/>
          </p:cNvPicPr>
          <p:nvPr userDrawn="1"/>
        </p:nvPicPr>
        <p:blipFill>
          <a:blip r:embed="rId4"/>
          <a:stretch>
            <a:fillRect/>
          </a:stretch>
        </p:blipFill>
        <p:spPr>
          <a:xfrm>
            <a:off x="8730453" y="3862583"/>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894854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使用技巧2">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4AFDE53-E7BE-45E3-A041-536A1515EA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0400" y="2121064"/>
            <a:ext cx="5337381" cy="2615872"/>
          </a:xfrm>
          <a:prstGeom prst="rect">
            <a:avLst/>
          </a:prstGeom>
        </p:spPr>
      </p:pic>
      <p:pic>
        <p:nvPicPr>
          <p:cNvPr id="4" name="图片 3">
            <a:extLst>
              <a:ext uri="{FF2B5EF4-FFF2-40B4-BE49-F238E27FC236}">
                <a16:creationId xmlns:a16="http://schemas.microsoft.com/office/drawing/2014/main" id="{EFADF3F9-40CB-433C-BF5D-5FEB7A8225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41107" y="2121064"/>
            <a:ext cx="5365893" cy="2615872"/>
          </a:xfrm>
          <a:prstGeom prst="rect">
            <a:avLst/>
          </a:prstGeom>
        </p:spPr>
      </p:pic>
      <p:sp>
        <p:nvSpPr>
          <p:cNvPr id="5" name="矩形 4">
            <a:extLst>
              <a:ext uri="{FF2B5EF4-FFF2-40B4-BE49-F238E27FC236}">
                <a16:creationId xmlns:a16="http://schemas.microsoft.com/office/drawing/2014/main" id="{08C4C945-D0EC-4620-BEA7-B16E0F49BA41}"/>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a:solidFill>
                <a:schemeClr val="tx1">
                  <a:lumMod val="75000"/>
                  <a:lumOff val="25000"/>
                </a:schemeClr>
              </a:solidFill>
              <a:latin typeface="Segoe UI Light"/>
              <a:ea typeface="微软雅黑"/>
              <a:cs typeface="Segoe UI Light"/>
            </a:endParaRPr>
          </a:p>
        </p:txBody>
      </p:sp>
      <p:sp>
        <p:nvSpPr>
          <p:cNvPr id="6" name="矩形 5">
            <a:extLst>
              <a:ext uri="{FF2B5EF4-FFF2-40B4-BE49-F238E27FC236}">
                <a16:creationId xmlns:a16="http://schemas.microsoft.com/office/drawing/2014/main" id="{D1D1DB54-1457-4BDE-B9E0-4D98056EC989}"/>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a:solidFill>
                  <a:schemeClr val="tx1">
                    <a:lumMod val="75000"/>
                    <a:lumOff val="25000"/>
                  </a:schemeClr>
                </a:solidFill>
                <a:latin typeface="Segoe UI Light"/>
                <a:ea typeface="微软雅黑" charset="0"/>
                <a:cs typeface="Segoe UI Light"/>
              </a:rPr>
              <a:t>OfficePLUS</a:t>
            </a:r>
            <a:endParaRPr lang="zh-CN" altLang="en-US" sz="1000">
              <a:solidFill>
                <a:schemeClr val="tx1">
                  <a:lumMod val="75000"/>
                  <a:lumOff val="25000"/>
                </a:schemeClr>
              </a:solidFill>
              <a:latin typeface="Segoe UI Light"/>
              <a:ea typeface="微软雅黑" charset="0"/>
              <a:cs typeface="Segoe UI Light"/>
            </a:endParaRPr>
          </a:p>
        </p:txBody>
      </p:sp>
      <p:sp>
        <p:nvSpPr>
          <p:cNvPr id="7" name="文本框 6">
            <a:extLst>
              <a:ext uri="{FF2B5EF4-FFF2-40B4-BE49-F238E27FC236}">
                <a16:creationId xmlns:a16="http://schemas.microsoft.com/office/drawing/2014/main" id="{F7504A17-91D2-4BCE-84F5-3686F2443EF5}"/>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57A5941C-22F6-40E4-9177-151F6715A82A}"/>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BD01921-9030-4B44-873A-C6BEA767D3D9}"/>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55EC8BF8-93CC-45A1-8295-0A0F2A7868F1}"/>
              </a:ext>
            </a:extLst>
          </p:cNvPr>
          <p:cNvPicPr>
            <a:picLocks noChangeAspect="1"/>
          </p:cNvPicPr>
          <p:nvPr userDrawn="1"/>
        </p:nvPicPr>
        <p:blipFill>
          <a:blip r:embed="rId4"/>
          <a:stretch>
            <a:fillRect/>
          </a:stretch>
        </p:blipFill>
        <p:spPr>
          <a:xfrm>
            <a:off x="1014145" y="226340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23967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注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E8A3303-650A-4F7A-AEF3-8FCCACBCEE88}"/>
              </a:ext>
            </a:extLst>
          </p:cNvPr>
          <p:cNvSpPr/>
          <p:nvPr userDrawn="1"/>
        </p:nvSpPr>
        <p:spPr>
          <a:xfrm>
            <a:off x="5999" y="0"/>
            <a:ext cx="12180003" cy="6858000"/>
          </a:xfrm>
          <a:prstGeom prst="rect">
            <a:avLst/>
          </a:prstGeom>
          <a:solidFill>
            <a:srgbClr val="E6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id="{57EB3577-91AD-42DB-9714-9DA45B5F18E4}"/>
              </a:ext>
            </a:extLst>
          </p:cNvPr>
          <p:cNvSpPr/>
          <p:nvPr userDrawn="1"/>
        </p:nvSpPr>
        <p:spPr>
          <a:xfrm>
            <a:off x="626964" y="568470"/>
            <a:ext cx="662361" cy="379656"/>
          </a:xfrm>
          <a:prstGeom prst="rect">
            <a:avLst/>
          </a:prstGeom>
        </p:spPr>
        <p:txBody>
          <a:bodyPr wrap="none">
            <a:spAutoFit/>
          </a:bodyPr>
          <a:lstStyle/>
          <a:p>
            <a:pPr defTabSz="609585"/>
            <a:r>
              <a:rPr lang="zh-CN" altLang="en-US" sz="1800" dirty="0">
                <a:solidFill>
                  <a:schemeClr val="bg1"/>
                </a:solidFill>
                <a:latin typeface="+mn-ea"/>
                <a:cs typeface="Segoe UI Light"/>
              </a:rPr>
              <a:t>标注</a:t>
            </a:r>
          </a:p>
        </p:txBody>
      </p:sp>
      <p:sp>
        <p:nvSpPr>
          <p:cNvPr id="5" name="矩形 4">
            <a:extLst>
              <a:ext uri="{FF2B5EF4-FFF2-40B4-BE49-F238E27FC236}">
                <a16:creationId xmlns:a16="http://schemas.microsoft.com/office/drawing/2014/main" id="{A826BC63-F415-4455-8452-D684445E1148}"/>
              </a:ext>
            </a:extLst>
          </p:cNvPr>
          <p:cNvSpPr/>
          <p:nvPr userDrawn="1"/>
        </p:nvSpPr>
        <p:spPr>
          <a:xfrm>
            <a:off x="2450801" y="595724"/>
            <a:ext cx="1402001" cy="5666551"/>
          </a:xfrm>
          <a:prstGeom prst="rect">
            <a:avLst/>
          </a:prstGeom>
        </p:spPr>
        <p:txBody>
          <a:bodyPr wrap="square">
            <a:spAutoFit/>
          </a:bodyPr>
          <a:lstStyle/>
          <a:p>
            <a:pPr defTabSz="609585">
              <a:lnSpc>
                <a:spcPct val="130000"/>
              </a:lnSpc>
            </a:pPr>
            <a:r>
              <a:rPr lang="zh-CN" altLang="en-US" sz="1400" dirty="0">
                <a:solidFill>
                  <a:schemeClr val="bg1"/>
                </a:solidFill>
                <a:latin typeface="+mn-ea"/>
                <a:cs typeface="Segoe UI Light"/>
              </a:rPr>
              <a:t>字体使用 </a:t>
            </a: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r>
              <a:rPr lang="zh-CN" altLang="en-US" sz="1400" dirty="0">
                <a:solidFill>
                  <a:schemeClr val="bg1"/>
                </a:solidFill>
                <a:latin typeface="+mn-ea"/>
                <a:cs typeface="Segoe UI Light"/>
              </a:rPr>
              <a:t>行距</a:t>
            </a: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r>
              <a:rPr lang="zh-CN" altLang="en-US" sz="1400" dirty="0">
                <a:solidFill>
                  <a:schemeClr val="bg1"/>
                </a:solidFill>
                <a:latin typeface="+mn-ea"/>
                <a:cs typeface="Segoe UI Light"/>
              </a:rPr>
              <a:t>图片出处</a:t>
            </a: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endParaRPr lang="zh-CN" altLang="en-US" sz="1400" dirty="0">
              <a:solidFill>
                <a:schemeClr val="bg1"/>
              </a:solidFill>
              <a:latin typeface="+mn-ea"/>
              <a:cs typeface="Segoe UI Light"/>
            </a:endParaRPr>
          </a:p>
          <a:p>
            <a:pPr defTabSz="609585">
              <a:lnSpc>
                <a:spcPct val="130000"/>
              </a:lnSpc>
            </a:pPr>
            <a:r>
              <a:rPr lang="zh-CN" altLang="en-US" sz="1400" dirty="0">
                <a:solidFill>
                  <a:schemeClr val="bg1"/>
                </a:solidFill>
                <a:latin typeface="+mn-ea"/>
                <a:cs typeface="Segoe UI Light"/>
              </a:rPr>
              <a:t>视频出处</a:t>
            </a:r>
          </a:p>
          <a:p>
            <a:pPr defTabSz="609585">
              <a:lnSpc>
                <a:spcPct val="130000"/>
              </a:lnSpc>
            </a:pPr>
            <a:endParaRPr lang="zh-CN" altLang="en-US" sz="1400" dirty="0">
              <a:solidFill>
                <a:schemeClr val="bg1"/>
              </a:solidFill>
              <a:latin typeface="+mn-ea"/>
              <a:cs typeface="Segoe UI Light"/>
            </a:endParaRPr>
          </a:p>
          <a:p>
            <a:pPr defTabSz="609585">
              <a:lnSpc>
                <a:spcPct val="130000"/>
              </a:lnSpc>
            </a:pPr>
            <a:r>
              <a:rPr lang="zh-CN" altLang="en-US" sz="1400" dirty="0">
                <a:solidFill>
                  <a:schemeClr val="bg1"/>
                </a:solidFill>
                <a:latin typeface="+mn-ea"/>
                <a:cs typeface="Segoe UI Light"/>
              </a:rPr>
              <a:t>声明</a:t>
            </a: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r>
              <a:rPr lang="zh-CN" altLang="en-US" sz="1400" dirty="0">
                <a:solidFill>
                  <a:schemeClr val="bg1"/>
                </a:solidFill>
                <a:latin typeface="+mn-ea"/>
                <a:cs typeface="Segoe UI Light"/>
              </a:rPr>
              <a:t>来源</a:t>
            </a: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r>
              <a:rPr lang="zh-CN" altLang="en-US" sz="1400" dirty="0">
                <a:solidFill>
                  <a:schemeClr val="bg1"/>
                </a:solidFill>
                <a:latin typeface="+mn-ea"/>
                <a:cs typeface="Segoe UI Light"/>
              </a:rPr>
              <a:t>作者</a:t>
            </a:r>
            <a:endParaRPr lang="en-US" altLang="zh-CN" sz="1400" dirty="0">
              <a:solidFill>
                <a:schemeClr val="bg1"/>
              </a:solidFill>
              <a:latin typeface="+mn-ea"/>
              <a:cs typeface="Segoe UI Light"/>
            </a:endParaRPr>
          </a:p>
        </p:txBody>
      </p:sp>
      <p:sp>
        <p:nvSpPr>
          <p:cNvPr id="6" name="矩形 5">
            <a:extLst>
              <a:ext uri="{FF2B5EF4-FFF2-40B4-BE49-F238E27FC236}">
                <a16:creationId xmlns:a16="http://schemas.microsoft.com/office/drawing/2014/main" id="{D9797687-99D2-4863-8E62-0034F2A5E5F5}"/>
              </a:ext>
            </a:extLst>
          </p:cNvPr>
          <p:cNvSpPr/>
          <p:nvPr userDrawn="1"/>
        </p:nvSpPr>
        <p:spPr>
          <a:xfrm>
            <a:off x="4159510" y="595724"/>
            <a:ext cx="7074345" cy="5666551"/>
          </a:xfrm>
          <a:prstGeom prst="rect">
            <a:avLst/>
          </a:prstGeom>
        </p:spPr>
        <p:txBody>
          <a:bodyPr wrap="square">
            <a:spAutoFit/>
          </a:bodyPr>
          <a:lstStyle/>
          <a:p>
            <a:pPr defTabSz="609585">
              <a:lnSpc>
                <a:spcPct val="130000"/>
              </a:lnSpc>
            </a:pPr>
            <a:r>
              <a:rPr lang="zh-CN" altLang="en-US" sz="1400" dirty="0">
                <a:solidFill>
                  <a:schemeClr val="bg1"/>
                </a:solidFill>
                <a:latin typeface="+mn-ea"/>
                <a:cs typeface="Segoe UI Light"/>
              </a:rPr>
              <a:t>英文 </a:t>
            </a:r>
            <a:r>
              <a:rPr lang="en-US" altLang="zh-CN" sz="1400" dirty="0">
                <a:solidFill>
                  <a:schemeClr val="bg1"/>
                </a:solidFill>
                <a:latin typeface="+mn-ea"/>
                <a:cs typeface="Segoe UI Light"/>
              </a:rPr>
              <a:t>Arial</a:t>
            </a:r>
            <a:r>
              <a:rPr lang="zh-CN" altLang="en-US" sz="1400" dirty="0">
                <a:solidFill>
                  <a:schemeClr val="bg1"/>
                </a:solidFill>
                <a:latin typeface="+mn-ea"/>
                <a:cs typeface="Segoe UI Light"/>
              </a:rPr>
              <a:t>（可商用字体）</a:t>
            </a: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r>
              <a:rPr lang="zh-CN" altLang="en-US" sz="1400" dirty="0">
                <a:solidFill>
                  <a:schemeClr val="bg1"/>
                </a:solidFill>
                <a:latin typeface="+mn-ea"/>
                <a:cs typeface="Segoe UI Light"/>
              </a:rPr>
              <a:t>中文 微软雅黑（可商用字体）</a:t>
            </a: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r>
              <a:rPr lang="zh-CN" altLang="en-US" sz="1400" dirty="0">
                <a:solidFill>
                  <a:schemeClr val="bg1"/>
                </a:solidFill>
                <a:latin typeface="+mn-ea"/>
                <a:cs typeface="Segoe UI Light"/>
              </a:rPr>
              <a:t>正文 </a:t>
            </a:r>
            <a:r>
              <a:rPr lang="en-US" altLang="zh-CN" sz="1400" dirty="0">
                <a:solidFill>
                  <a:schemeClr val="bg1"/>
                </a:solidFill>
                <a:latin typeface="+mn-ea"/>
                <a:cs typeface="Segoe UI Light"/>
              </a:rPr>
              <a:t>1.5</a:t>
            </a:r>
          </a:p>
          <a:p>
            <a:pPr defTabSz="609585">
              <a:lnSpc>
                <a:spcPct val="130000"/>
              </a:lnSpc>
            </a:pPr>
            <a:endParaRPr lang="en-US" altLang="zh-CN" sz="1400" dirty="0">
              <a:solidFill>
                <a:schemeClr val="bg1"/>
              </a:solidFill>
              <a:latin typeface="+mn-ea"/>
              <a:cs typeface="Segoe UI Light"/>
            </a:endParaRPr>
          </a:p>
          <a:p>
            <a:pPr defTabSz="609585">
              <a:lnSpc>
                <a:spcPct val="130000"/>
              </a:lnSpc>
            </a:pPr>
            <a:r>
              <a:rPr lang="en-US" altLang="zh-CN" sz="1400" dirty="0" err="1">
                <a:solidFill>
                  <a:schemeClr val="bg1"/>
                </a:solidFill>
                <a:latin typeface="+mn-ea"/>
                <a:cs typeface="Segoe UI Light"/>
              </a:rPr>
              <a:t>Unsplash</a:t>
            </a:r>
            <a:r>
              <a:rPr lang="zh-CN" altLang="en-US" sz="1400" dirty="0">
                <a:solidFill>
                  <a:schemeClr val="bg1"/>
                </a:solidFill>
                <a:latin typeface="+mn-ea"/>
                <a:cs typeface="Segoe UI Light"/>
              </a:rPr>
              <a:t>（可商用素材网站）</a:t>
            </a:r>
            <a:r>
              <a:rPr lang="en-US" altLang="zh-CN" sz="1400" dirty="0" err="1">
                <a:solidFill>
                  <a:schemeClr val="bg1"/>
                </a:solidFill>
                <a:latin typeface="+mn-ea"/>
                <a:cs typeface="Segoe UI Light"/>
              </a:rPr>
              <a:t>Pixabay</a:t>
            </a:r>
            <a:r>
              <a:rPr lang="zh-CN" altLang="en-US" sz="1400" dirty="0">
                <a:solidFill>
                  <a:schemeClr val="bg1"/>
                </a:solidFill>
                <a:latin typeface="+mn-ea"/>
                <a:cs typeface="Segoe UI Light"/>
              </a:rPr>
              <a:t> （可商用素材网站）</a:t>
            </a:r>
            <a:endParaRPr lang="en-US" altLang="zh-CN" sz="1400" dirty="0">
              <a:solidFill>
                <a:schemeClr val="bg1"/>
              </a:solidFill>
              <a:latin typeface="+mn-ea"/>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lang="en-US" altLang="zh-CN" sz="1400" dirty="0" err="1">
                <a:solidFill>
                  <a:schemeClr val="bg1"/>
                </a:solidFill>
                <a:latin typeface="+mn-ea"/>
                <a:cs typeface="Segoe UI Light"/>
              </a:rPr>
              <a:t>phptoAC</a:t>
            </a:r>
            <a:r>
              <a:rPr lang="zh-CN" altLang="en-US" sz="1400" dirty="0">
                <a:solidFill>
                  <a:schemeClr val="bg1"/>
                </a:solidFill>
                <a:latin typeface="+mn-ea"/>
                <a:cs typeface="Segoe UI Light"/>
              </a:rPr>
              <a:t>（可商用素材网站）西田图像（可商用素材网站）</a:t>
            </a:r>
            <a:endParaRPr lang="en-US" altLang="zh-CN" sz="1400" dirty="0">
              <a:solidFill>
                <a:schemeClr val="bg1"/>
              </a:solidFill>
              <a:latin typeface="+mn-ea"/>
              <a:cs typeface="Segoe UI Light"/>
            </a:endParaRPr>
          </a:p>
          <a:p>
            <a:pPr defTabSz="609585">
              <a:lnSpc>
                <a:spcPct val="130000"/>
              </a:lnSpc>
            </a:pPr>
            <a:endParaRPr lang="en-US" altLang="zh-CN" sz="1400" dirty="0">
              <a:solidFill>
                <a:schemeClr val="bg1"/>
              </a:solidFill>
              <a:latin typeface="+mn-ea"/>
              <a:cs typeface="Segoe UI Light"/>
            </a:endParaRPr>
          </a:p>
          <a:p>
            <a:pPr defTabSz="609585">
              <a:lnSpc>
                <a:spcPct val="130000"/>
              </a:lnSpc>
            </a:pPr>
            <a:r>
              <a:rPr lang="en-US" altLang="zh-CN" sz="1400" dirty="0" err="1">
                <a:solidFill>
                  <a:schemeClr val="bg1"/>
                </a:solidFill>
                <a:latin typeface="+mn-ea"/>
                <a:cs typeface="Segoe UI Light"/>
              </a:rPr>
              <a:t>Coverr</a:t>
            </a:r>
            <a:r>
              <a:rPr lang="zh-CN" altLang="en-US" sz="1400" dirty="0">
                <a:solidFill>
                  <a:schemeClr val="bg1"/>
                </a:solidFill>
                <a:latin typeface="+mn-ea"/>
                <a:cs typeface="Segoe UI Light"/>
              </a:rPr>
              <a:t>（免费可商用素材网站）</a:t>
            </a:r>
            <a:endParaRPr lang="en-US" altLang="zh-CN" sz="1400" dirty="0">
              <a:solidFill>
                <a:schemeClr val="bg1"/>
              </a:solidFill>
              <a:latin typeface="+mn-ea"/>
              <a:cs typeface="Segoe UI Light"/>
            </a:endParaRPr>
          </a:p>
          <a:p>
            <a:pPr defTabSz="609585">
              <a:lnSpc>
                <a:spcPct val="130000"/>
              </a:lnSpc>
            </a:pPr>
            <a:endParaRPr lang="zh-CN" altLang="en-US" sz="1400" dirty="0">
              <a:solidFill>
                <a:schemeClr val="bg1"/>
              </a:solidFill>
              <a:latin typeface="+mn-ea"/>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bg1"/>
                </a:solidFill>
                <a:effectLst/>
                <a:uLnTx/>
                <a:uFillTx/>
                <a:latin typeface="+mn-ea"/>
              </a:rPr>
              <a:t>本网站所提供的任何信息内容（包括但不限于 </a:t>
            </a:r>
            <a:r>
              <a:rPr kumimoji="0" lang="en-US" altLang="zh-CN" sz="1400" b="0" i="0" u="none" strike="noStrike" kern="1200" cap="none" spc="0" normalizeH="0" baseline="0" noProof="0" dirty="0">
                <a:ln>
                  <a:noFill/>
                </a:ln>
                <a:solidFill>
                  <a:schemeClr val="bg1"/>
                </a:solidFill>
                <a:effectLst/>
                <a:uLnTx/>
                <a:uFillTx/>
                <a:latin typeface="+mn-ea"/>
                <a:cs typeface="Segoe UI Light" charset="0"/>
              </a:rPr>
              <a:t>PPT</a:t>
            </a:r>
            <a:r>
              <a:rPr kumimoji="0" lang="zh-CN" altLang="en-US" sz="1400" b="0" i="0" u="none" strike="noStrike" kern="1200" cap="none" spc="0" normalizeH="0" baseline="0" noProof="0" dirty="0">
                <a:ln>
                  <a:noFill/>
                </a:ln>
                <a:solidFill>
                  <a:schemeClr val="bg1"/>
                </a:solidFill>
                <a:effectLst/>
                <a:uLnTx/>
                <a:uFillTx/>
                <a:latin typeface="+mn-ea"/>
                <a:cs typeface="Segoe UI Light" charset="0"/>
              </a:rPr>
              <a:t> </a:t>
            </a:r>
            <a:r>
              <a:rPr kumimoji="0" lang="zh-CN" altLang="en-US" sz="1400" b="0" i="0" u="none" strike="noStrike" kern="1200" cap="none" spc="0" normalizeH="0" baseline="0" noProof="0" dirty="0">
                <a:ln>
                  <a:noFill/>
                </a:ln>
                <a:solidFill>
                  <a:schemeClr val="bg1"/>
                </a:solidFill>
                <a:effectLst/>
                <a:uLnTx/>
                <a:uFillTx/>
                <a:latin typeface="+mn-ea"/>
              </a:rPr>
              <a:t>模板、</a:t>
            </a:r>
            <a:r>
              <a:rPr kumimoji="0" lang="en-US" altLang="zh-CN" sz="1400" b="0" i="0" u="none" strike="noStrike" kern="1200" cap="none" spc="0" normalizeH="0" baseline="0" noProof="0" dirty="0">
                <a:ln>
                  <a:noFill/>
                </a:ln>
                <a:solidFill>
                  <a:schemeClr val="bg1"/>
                </a:solidFill>
                <a:effectLst/>
                <a:uLnTx/>
                <a:uFillTx/>
                <a:latin typeface="+mn-ea"/>
                <a:cs typeface="Segoe UI Light" charset="0"/>
              </a:rPr>
              <a:t>Word</a:t>
            </a:r>
            <a:r>
              <a:rPr kumimoji="0" lang="zh-CN" altLang="en-US" sz="1400" b="0" i="0" u="none" strike="noStrike" kern="1200" cap="none" spc="0" normalizeH="0" baseline="0" noProof="0" dirty="0">
                <a:ln>
                  <a:noFill/>
                </a:ln>
                <a:solidFill>
                  <a:schemeClr val="bg1"/>
                </a:solidFill>
                <a:effectLst/>
                <a:uLnTx/>
                <a:uFillTx/>
                <a:latin typeface="+mn-ea"/>
                <a:cs typeface="Segoe UI Light" charset="0"/>
              </a:rPr>
              <a:t> </a:t>
            </a:r>
            <a:r>
              <a:rPr kumimoji="0" lang="zh-CN" altLang="en-US" sz="1400" b="0" i="0" u="none" strike="noStrike" kern="1200" cap="none" spc="0" normalizeH="0" baseline="0" noProof="0" dirty="0">
                <a:ln>
                  <a:noFill/>
                </a:ln>
                <a:solidFill>
                  <a:schemeClr val="bg1"/>
                </a:solidFill>
                <a:effectLst/>
                <a:uLnTx/>
                <a:uFillTx/>
                <a:latin typeface="+mn-ea"/>
              </a:rPr>
              <a:t>文档、</a:t>
            </a:r>
            <a:r>
              <a:rPr kumimoji="0" lang="en-US" altLang="zh-CN" sz="1400" b="0" i="0" u="none" strike="noStrike" kern="1200" cap="none" spc="0" normalizeH="0" baseline="0" noProof="0" dirty="0">
                <a:ln>
                  <a:noFill/>
                </a:ln>
                <a:solidFill>
                  <a:schemeClr val="bg1"/>
                </a:solidFill>
                <a:effectLst/>
                <a:uLnTx/>
                <a:uFillTx/>
                <a:latin typeface="+mn-ea"/>
                <a:cs typeface="Segoe UI Light" charset="0"/>
              </a:rPr>
              <a:t>Excel</a:t>
            </a:r>
            <a:r>
              <a:rPr kumimoji="0" lang="zh-CN" altLang="en-US" sz="1400" b="0" i="0" u="none" strike="noStrike" kern="1200" cap="none" spc="0" normalizeH="0" baseline="0" noProof="0" dirty="0">
                <a:ln>
                  <a:noFill/>
                </a:ln>
                <a:solidFill>
                  <a:schemeClr val="bg1"/>
                </a:solidFill>
                <a:effectLst/>
                <a:uLnTx/>
                <a:uFillTx/>
                <a:latin typeface="+mn-ea"/>
                <a:cs typeface="Segoe UI Light" charset="0"/>
              </a:rPr>
              <a:t> </a:t>
            </a:r>
            <a:r>
              <a:rPr kumimoji="0" lang="zh-CN" altLang="en-US" sz="1400" b="0" i="0" u="none" strike="noStrike" kern="1200" cap="none" spc="0" normalizeH="0" baseline="0" noProof="0" dirty="0">
                <a:ln>
                  <a:noFill/>
                </a:ln>
                <a:solidFill>
                  <a:schemeClr val="bg1"/>
                </a:solidFill>
                <a:effectLst/>
                <a:uLnTx/>
                <a:uFillTx/>
                <a:latin typeface="+mn-ea"/>
              </a:rPr>
              <a:t>图表、图片素材等）均受</a:t>
            </a:r>
            <a:r>
              <a:rPr kumimoji="0" lang="en-US" altLang="zh-CN" sz="1400" b="0" i="0" u="none" strike="noStrike" kern="1200" cap="none" spc="0" normalizeH="0" baseline="0" noProof="0" dirty="0">
                <a:ln>
                  <a:noFill/>
                </a:ln>
                <a:solidFill>
                  <a:schemeClr val="bg1"/>
                </a:solidFill>
                <a:effectLst/>
                <a:uLnTx/>
                <a:uFillTx/>
                <a:latin typeface="+mn-ea"/>
              </a:rPr>
              <a:t>《</a:t>
            </a:r>
            <a:r>
              <a:rPr kumimoji="0" lang="zh-CN" altLang="en-US" sz="1400" b="0" i="0" u="none" strike="noStrike" kern="1200" cap="none" spc="0" normalizeH="0" baseline="0" noProof="0" dirty="0">
                <a:ln>
                  <a:noFill/>
                </a:ln>
                <a:solidFill>
                  <a:schemeClr val="bg1"/>
                </a:solidFill>
                <a:effectLst/>
                <a:uLnTx/>
                <a:uFillTx/>
                <a:latin typeface="+mn-ea"/>
              </a:rPr>
              <a:t>中华人民共和国著作权法</a:t>
            </a:r>
            <a:r>
              <a:rPr kumimoji="0" lang="en-US" altLang="zh-CN" sz="1400" b="0" i="0" u="none" strike="noStrike" kern="1200" cap="none" spc="0" normalizeH="0" baseline="0" noProof="0" dirty="0">
                <a:ln>
                  <a:noFill/>
                </a:ln>
                <a:solidFill>
                  <a:schemeClr val="bg1"/>
                </a:solidFill>
                <a:effectLst/>
                <a:uLnTx/>
                <a:uFillTx/>
                <a:latin typeface="+mn-ea"/>
              </a:rPr>
              <a:t>》</a:t>
            </a:r>
            <a:r>
              <a:rPr kumimoji="0" lang="zh-CN" altLang="en-US" sz="1400" b="0" i="0" u="none" strike="noStrike" kern="1200" cap="none" spc="0" normalizeH="0" baseline="0" noProof="0" dirty="0">
                <a:ln>
                  <a:noFill/>
                </a:ln>
                <a:solidFill>
                  <a:schemeClr val="bg1"/>
                </a:solidFill>
                <a:effectLst/>
                <a:uLnTx/>
                <a:uFillTx/>
                <a:latin typeface="+mn-ea"/>
              </a:rPr>
              <a:t>、</a:t>
            </a:r>
            <a:r>
              <a:rPr kumimoji="0" lang="en-US" altLang="zh-CN" sz="1400" b="0" i="0" u="none" strike="noStrike" kern="1200" cap="none" spc="0" normalizeH="0" baseline="0" noProof="0" dirty="0">
                <a:ln>
                  <a:noFill/>
                </a:ln>
                <a:solidFill>
                  <a:schemeClr val="bg1"/>
                </a:solidFill>
                <a:effectLst/>
                <a:uLnTx/>
                <a:uFillTx/>
                <a:latin typeface="+mn-ea"/>
              </a:rPr>
              <a:t>《</a:t>
            </a:r>
            <a:r>
              <a:rPr kumimoji="0" lang="zh-CN" altLang="en-US" sz="1400" b="0" i="0" u="none" strike="noStrike" kern="1200" cap="none" spc="0" normalizeH="0" baseline="0" noProof="0" dirty="0">
                <a:ln>
                  <a:noFill/>
                </a:ln>
                <a:solidFill>
                  <a:schemeClr val="bg1"/>
                </a:solidFill>
                <a:effectLst/>
                <a:uLnTx/>
                <a:uFillTx/>
                <a:latin typeface="+mn-ea"/>
              </a:rPr>
              <a:t>信息网络传播权保护条例</a:t>
            </a:r>
            <a:r>
              <a:rPr kumimoji="0" lang="en-US" altLang="zh-CN" sz="1400" b="0" i="0" u="none" strike="noStrike" kern="1200" cap="none" spc="0" normalizeH="0" baseline="0" noProof="0" dirty="0">
                <a:ln>
                  <a:noFill/>
                </a:ln>
                <a:solidFill>
                  <a:schemeClr val="bg1"/>
                </a:solidFill>
                <a:effectLst/>
                <a:uLnTx/>
                <a:uFillTx/>
                <a:latin typeface="+mn-ea"/>
              </a:rPr>
              <a:t>》</a:t>
            </a:r>
            <a:r>
              <a:rPr kumimoji="0" lang="zh-CN" altLang="en-US" sz="1400" b="0" i="0" u="none" strike="noStrike" kern="1200" cap="none" spc="0" normalizeH="0" baseline="0" noProof="0" dirty="0">
                <a:ln>
                  <a:noFill/>
                </a:ln>
                <a:solidFill>
                  <a:schemeClr val="bg1"/>
                </a:solidFill>
                <a:effectLst/>
                <a:uLnTx/>
                <a:uFillTx/>
                <a:latin typeface="+mn-ea"/>
              </a:rPr>
              <a:t>及其他适用的法律法规的保护，未经权利人书面明确授权，信息内容的任何部分</a:t>
            </a:r>
            <a:r>
              <a:rPr kumimoji="0" lang="en-US" altLang="zh-CN" sz="1400" b="0" i="0" u="none" strike="noStrike" kern="1200" cap="none" spc="0" normalizeH="0" baseline="0" noProof="0" dirty="0">
                <a:ln>
                  <a:noFill/>
                </a:ln>
                <a:solidFill>
                  <a:schemeClr val="bg1"/>
                </a:solidFill>
                <a:effectLst/>
                <a:uLnTx/>
                <a:uFillTx/>
                <a:latin typeface="+mn-ea"/>
              </a:rPr>
              <a:t>(</a:t>
            </a:r>
            <a:r>
              <a:rPr kumimoji="0" lang="zh-CN" altLang="en-US" sz="1400" b="0" i="0" u="none" strike="noStrike" kern="1200" cap="none" spc="0" normalizeH="0" baseline="0" noProof="0" dirty="0">
                <a:ln>
                  <a:noFill/>
                </a:ln>
                <a:solidFill>
                  <a:schemeClr val="bg1"/>
                </a:solidFill>
                <a:effectLst/>
                <a:uLnTx/>
                <a:uFillTx/>
                <a:latin typeface="+mn-ea"/>
              </a:rPr>
              <a:t>包括图片或图表</a:t>
            </a:r>
            <a:r>
              <a:rPr kumimoji="0" lang="en-US" altLang="zh-CN" sz="1400" b="0" i="0" u="none" strike="noStrike" kern="1200" cap="none" spc="0" normalizeH="0" baseline="0" noProof="0" dirty="0">
                <a:ln>
                  <a:noFill/>
                </a:ln>
                <a:solidFill>
                  <a:schemeClr val="bg1"/>
                </a:solidFill>
                <a:effectLst/>
                <a:uLnTx/>
                <a:uFillTx/>
                <a:latin typeface="+mn-ea"/>
              </a:rPr>
              <a:t>)</a:t>
            </a:r>
            <a:r>
              <a:rPr kumimoji="0" lang="zh-CN" altLang="en-US" sz="1400" b="0" i="0" u="none" strike="noStrike" kern="1200" cap="none" spc="0" normalizeH="0" baseline="0" noProof="0" dirty="0">
                <a:ln>
                  <a:noFill/>
                </a:ln>
                <a:solidFill>
                  <a:schemeClr val="bg1"/>
                </a:solidFill>
                <a:effectLst/>
                <a:uLnTx/>
                <a:uFillTx/>
                <a:latin typeface="+mn-ea"/>
              </a:rPr>
              <a:t>不得被全部或部分的复制、传播、销售，否则将承担法律责任。</a:t>
            </a:r>
            <a:endParaRPr kumimoji="0" lang="en-US" altLang="zh-CN" sz="1400" b="0" i="0" u="none" strike="noStrike" kern="1200" cap="none" spc="0" normalizeH="0" baseline="0" noProof="0" dirty="0">
              <a:ln>
                <a:noFill/>
              </a:ln>
              <a:solidFill>
                <a:schemeClr val="bg1"/>
              </a:solidFill>
              <a:effectLst/>
              <a:uLnTx/>
              <a:uFillTx/>
              <a:latin typeface="+mn-ea"/>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lang="en-US" altLang="zh-CN" sz="1400" dirty="0">
              <a:solidFill>
                <a:schemeClr val="bg1"/>
              </a:solidFill>
              <a:latin typeface="+mn-ea"/>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bg1"/>
                </a:solidFill>
                <a:effectLst/>
                <a:uLnTx/>
                <a:uFillTx/>
                <a:latin typeface="+mn-ea"/>
              </a:rPr>
              <a:t>设计灵感来自</a:t>
            </a:r>
            <a:r>
              <a:rPr lang="en-US" altLang="zh-CN" sz="1400" dirty="0">
                <a:solidFill>
                  <a:schemeClr val="bg1"/>
                </a:solidFill>
                <a:latin typeface="+mn-ea"/>
              </a:rPr>
              <a:t>MNML Agency</a:t>
            </a:r>
            <a:r>
              <a:rPr lang="zh-CN" altLang="en-US" sz="1400" dirty="0">
                <a:solidFill>
                  <a:schemeClr val="bg1"/>
                </a:solidFill>
                <a:latin typeface="+mn-ea"/>
              </a:rPr>
              <a:t>，</a:t>
            </a:r>
            <a:r>
              <a:rPr lang="en-US" altLang="zh-CN" sz="1400" dirty="0" err="1">
                <a:solidFill>
                  <a:schemeClr val="bg1"/>
                </a:solidFill>
                <a:latin typeface="+mn-ea"/>
              </a:rPr>
              <a:t>Vizualus</a:t>
            </a:r>
            <a:r>
              <a:rPr lang="en-US" altLang="zh-CN" sz="1400" dirty="0">
                <a:solidFill>
                  <a:schemeClr val="bg1"/>
                </a:solidFill>
                <a:latin typeface="+mn-ea"/>
              </a:rPr>
              <a:t> Design Studio</a:t>
            </a:r>
            <a:endParaRPr kumimoji="0" lang="en-US" altLang="zh-CN" sz="1400" b="0" i="0" u="none" strike="noStrike" kern="1200" cap="none" spc="0" normalizeH="0" baseline="0" noProof="0" dirty="0">
              <a:ln>
                <a:noFill/>
              </a:ln>
              <a:solidFill>
                <a:schemeClr val="bg1"/>
              </a:solidFill>
              <a:effectLst/>
              <a:uLnTx/>
              <a:uFillTx/>
              <a:latin typeface="+mn-ea"/>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lang="en-US" altLang="zh-CN" sz="1400" dirty="0">
              <a:solidFill>
                <a:schemeClr val="bg1"/>
              </a:solidFill>
              <a:latin typeface="+mn-ea"/>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lang="en-US" altLang="zh-CN" sz="1400" dirty="0">
              <a:solidFill>
                <a:schemeClr val="bg1"/>
              </a:solidFill>
              <a:latin typeface="+mn-ea"/>
            </a:endParaRPr>
          </a:p>
          <a:p>
            <a:pPr marL="0" marR="0" lvl="0" indent="0" algn="l" defTabSz="609585" rtl="0" eaLnBrk="1" fontAlgn="auto" latinLnBrk="0" hangingPunct="1">
              <a:lnSpc>
                <a:spcPct val="130000"/>
              </a:lnSpc>
              <a:spcBef>
                <a:spcPts val="0"/>
              </a:spcBef>
              <a:spcAft>
                <a:spcPts val="0"/>
              </a:spcAft>
              <a:buClrTx/>
              <a:buSzTx/>
              <a:buFontTx/>
              <a:buNone/>
              <a:tabLst/>
              <a:defRPr/>
            </a:pPr>
            <a:r>
              <a:rPr lang="zh-CN" altLang="en-US" sz="1400" dirty="0">
                <a:solidFill>
                  <a:schemeClr val="bg1"/>
                </a:solidFill>
                <a:latin typeface="+mn-ea"/>
              </a:rPr>
              <a:t>梁浩彬（</a:t>
            </a:r>
            <a:r>
              <a:rPr lang="en-US" altLang="zh-CN" sz="1400" dirty="0">
                <a:solidFill>
                  <a:schemeClr val="bg1"/>
                </a:solidFill>
                <a:latin typeface="+mn-ea"/>
              </a:rPr>
              <a:t>978344816@qq.com</a:t>
            </a:r>
            <a:r>
              <a:rPr lang="zh-CN" altLang="en-US" sz="1400" dirty="0">
                <a:solidFill>
                  <a:schemeClr val="bg1"/>
                </a:solidFill>
                <a:latin typeface="+mn-ea"/>
              </a:rPr>
              <a:t>）</a:t>
            </a:r>
            <a:endParaRPr lang="en-US" altLang="zh-CN" sz="1400" dirty="0">
              <a:solidFill>
                <a:schemeClr val="bg1"/>
              </a:solidFill>
              <a:latin typeface="+mn-ea"/>
            </a:endParaRPr>
          </a:p>
        </p:txBody>
      </p:sp>
      <p:pic>
        <p:nvPicPr>
          <p:cNvPr id="7" name="图片 6">
            <a:extLst>
              <a:ext uri="{FF2B5EF4-FFF2-40B4-BE49-F238E27FC236}">
                <a16:creationId xmlns:a16="http://schemas.microsoft.com/office/drawing/2014/main" id="{D2D62D01-CF45-42AA-91DA-93786BC6253A}"/>
              </a:ext>
            </a:extLst>
          </p:cNvPr>
          <p:cNvPicPr>
            <a:picLocks noChangeAspect="1"/>
          </p:cNvPicPr>
          <p:nvPr userDrawn="1"/>
        </p:nvPicPr>
        <p:blipFill>
          <a:blip r:embed="rId2"/>
          <a:stretch>
            <a:fillRect/>
          </a:stretch>
        </p:blipFill>
        <p:spPr>
          <a:xfrm>
            <a:off x="10698462" y="83245"/>
            <a:ext cx="1402001" cy="629588"/>
          </a:xfrm>
          <a:prstGeom prst="rect">
            <a:avLst/>
          </a:prstGeom>
        </p:spPr>
      </p:pic>
    </p:spTree>
    <p:extLst>
      <p:ext uri="{BB962C8B-B14F-4D97-AF65-F5344CB8AC3E}">
        <p14:creationId xmlns:p14="http://schemas.microsoft.com/office/powerpoint/2010/main" val="15703182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_3Column_Red">
    <p:bg>
      <p:bgPr>
        <a:solidFill>
          <a:schemeClr val="bg1"/>
        </a:solidFill>
        <a:effectLst/>
      </p:bgPr>
    </p:bg>
    <p:spTree>
      <p:nvGrpSpPr>
        <p:cNvPr id="1" name=""/>
        <p:cNvGrpSpPr/>
        <p:nvPr/>
      </p:nvGrpSpPr>
      <p:grpSpPr>
        <a:xfrm>
          <a:off x="0" y="0"/>
          <a:ext cx="0" cy="0"/>
          <a:chOff x="0" y="0"/>
          <a:chExt cx="0" cy="0"/>
        </a:xfrm>
      </p:grpSpPr>
      <p:pic>
        <p:nvPicPr>
          <p:cNvPr id="4" name="图片 3" descr="形状&#10;&#10;描述已自动生成">
            <a:extLst>
              <a:ext uri="{FF2B5EF4-FFF2-40B4-BE49-F238E27FC236}">
                <a16:creationId xmlns:a16="http://schemas.microsoft.com/office/drawing/2014/main" id="{2B6B1E38-92E7-264B-8E89-41E6E84A3B2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文本占位符 6">
            <a:extLst>
              <a:ext uri="{FF2B5EF4-FFF2-40B4-BE49-F238E27FC236}">
                <a16:creationId xmlns:a16="http://schemas.microsoft.com/office/drawing/2014/main" id="{8FD8A64B-6AD0-3A41-814C-1B63096892A1}"/>
              </a:ext>
            </a:extLst>
          </p:cNvPr>
          <p:cNvSpPr>
            <a:spLocks noGrp="1"/>
          </p:cNvSpPr>
          <p:nvPr>
            <p:ph type="body" sz="quarter" idx="11" hasCustomPrompt="1"/>
          </p:nvPr>
        </p:nvSpPr>
        <p:spPr>
          <a:xfrm>
            <a:off x="440603" y="182445"/>
            <a:ext cx="1657138" cy="287259"/>
          </a:xfrm>
          <a:prstGeom prst="rect">
            <a:avLst/>
          </a:prstGeom>
        </p:spPr>
        <p:txBody>
          <a:bodyPr/>
          <a:lstStyle>
            <a:lvl1pPr marL="0" indent="0">
              <a:lnSpc>
                <a:spcPct val="100000"/>
              </a:lnSpc>
              <a:buNone/>
              <a:defRPr sz="1100" b="0" i="0" baseline="0">
                <a:solidFill>
                  <a:schemeClr val="bg1"/>
                </a:solidFill>
                <a:latin typeface="Microsoft YaHei Light" panose="020B0503020204020204" pitchFamily="34" charset="-122"/>
                <a:ea typeface="Microsoft YaHei Light" panose="020B0503020204020204" pitchFamily="34" charset="-122"/>
                <a:cs typeface="Segoe UI Light" charset="0"/>
              </a:defRPr>
            </a:lvl1pPr>
          </a:lstStyle>
          <a:p>
            <a:pPr lvl="0"/>
            <a:r>
              <a:rPr kumimoji="1" lang="en-US" altLang="zh-CN" dirty="0" err="1"/>
              <a:t>OfficePLUS</a:t>
            </a:r>
            <a:endParaRPr kumimoji="1" lang="zh-CN" altLang="en-US" dirty="0"/>
          </a:p>
        </p:txBody>
      </p:sp>
      <p:sp>
        <p:nvSpPr>
          <p:cNvPr id="9" name="文本占位符 8">
            <a:extLst>
              <a:ext uri="{FF2B5EF4-FFF2-40B4-BE49-F238E27FC236}">
                <a16:creationId xmlns:a16="http://schemas.microsoft.com/office/drawing/2014/main" id="{54EE1A10-8007-A34C-90EC-12BF9C0AED67}"/>
              </a:ext>
            </a:extLst>
          </p:cNvPr>
          <p:cNvSpPr>
            <a:spLocks noGrp="1"/>
          </p:cNvSpPr>
          <p:nvPr>
            <p:ph type="body" sz="quarter" idx="13" hasCustomPrompt="1"/>
          </p:nvPr>
        </p:nvSpPr>
        <p:spPr>
          <a:xfrm>
            <a:off x="4153012" y="759876"/>
            <a:ext cx="7074345" cy="5399189"/>
          </a:xfrm>
          <a:prstGeom prst="rect">
            <a:avLst/>
          </a:prstGeom>
        </p:spPr>
        <p:txBody>
          <a:bodyPr/>
          <a:lstStyle>
            <a:lvl1pPr marL="0" indent="0">
              <a:lnSpc>
                <a:spcPct val="150000"/>
              </a:lnSpc>
              <a:buNone/>
              <a:defRPr sz="1200" b="0" i="0" baseline="0">
                <a:solidFill>
                  <a:schemeClr val="bg1"/>
                </a:solidFill>
                <a:latin typeface="Microsoft YaHei Light" panose="020B0503020204020204" pitchFamily="34" charset="-122"/>
                <a:ea typeface="Microsoft YaHei Light" panose="020B0503020204020204" pitchFamily="34" charset="-122"/>
                <a:cs typeface="Microsoft YaHei Light" panose="020B0503020204020204" pitchFamily="34" charset="-122"/>
              </a:defRPr>
            </a:lvl1pPr>
          </a:lstStyle>
          <a:p>
            <a:pPr lvl="0"/>
            <a:r>
              <a:rPr kumimoji="1" lang="en-US" altLang="zh-CN" dirty="0" err="1"/>
              <a:t>OfficePLUS</a:t>
            </a:r>
            <a:endParaRPr kumimoji="1" lang="zh-CN" altLang="en-US" dirty="0"/>
          </a:p>
        </p:txBody>
      </p:sp>
      <p:sp>
        <p:nvSpPr>
          <p:cNvPr id="10" name="文本占位符 9">
            <a:extLst>
              <a:ext uri="{FF2B5EF4-FFF2-40B4-BE49-F238E27FC236}">
                <a16:creationId xmlns:a16="http://schemas.microsoft.com/office/drawing/2014/main" id="{FCC17F7B-0108-144F-8488-1E2862B90648}"/>
              </a:ext>
            </a:extLst>
          </p:cNvPr>
          <p:cNvSpPr>
            <a:spLocks noGrp="1"/>
          </p:cNvSpPr>
          <p:nvPr>
            <p:ph type="body" sz="quarter" idx="14" hasCustomPrompt="1"/>
          </p:nvPr>
        </p:nvSpPr>
        <p:spPr>
          <a:xfrm>
            <a:off x="4153012" y="182445"/>
            <a:ext cx="2259871" cy="287259"/>
          </a:xfrm>
          <a:prstGeom prst="rect">
            <a:avLst/>
          </a:prstGeom>
        </p:spPr>
        <p:txBody>
          <a:bodyPr/>
          <a:lstStyle>
            <a:lvl1pPr marL="0" indent="0">
              <a:lnSpc>
                <a:spcPct val="100000"/>
              </a:lnSpc>
              <a:buNone/>
              <a:defRPr sz="1100" b="0" i="0" baseline="0">
                <a:solidFill>
                  <a:schemeClr val="bg1"/>
                </a:solidFill>
                <a:latin typeface="Microsoft YaHei Light" panose="020B0503020204020204" pitchFamily="34" charset="-122"/>
                <a:ea typeface="Microsoft YaHei Light" panose="020B0503020204020204" pitchFamily="34" charset="-122"/>
                <a:cs typeface="Segoe UI Light" charset="0"/>
              </a:defRPr>
            </a:lvl1pPr>
          </a:lstStyle>
          <a:p>
            <a:pPr lvl="0"/>
            <a:r>
              <a:rPr kumimoji="1" lang="en-US" altLang="zh-CN"/>
              <a:t>OfficePLUS</a:t>
            </a:r>
            <a:endParaRPr kumimoji="1" lang="zh-CN" altLang="en-US"/>
          </a:p>
        </p:txBody>
      </p:sp>
      <p:sp>
        <p:nvSpPr>
          <p:cNvPr id="11" name="文本占位符 10">
            <a:extLst>
              <a:ext uri="{FF2B5EF4-FFF2-40B4-BE49-F238E27FC236}">
                <a16:creationId xmlns:a16="http://schemas.microsoft.com/office/drawing/2014/main" id="{30BB9E0B-0189-FE49-A78C-FE753F2AA793}"/>
              </a:ext>
            </a:extLst>
          </p:cNvPr>
          <p:cNvSpPr>
            <a:spLocks noGrp="1"/>
          </p:cNvSpPr>
          <p:nvPr>
            <p:ph type="body" sz="quarter" idx="10" hasCustomPrompt="1"/>
          </p:nvPr>
        </p:nvSpPr>
        <p:spPr>
          <a:xfrm>
            <a:off x="440603" y="759873"/>
            <a:ext cx="1657138" cy="440267"/>
          </a:xfrm>
          <a:prstGeom prst="rect">
            <a:avLst/>
          </a:prstGeom>
        </p:spPr>
        <p:txBody>
          <a:bodyPr/>
          <a:lstStyle>
            <a:lvl1pPr marL="0" marR="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sz="1867" b="0" i="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defRPr>
            </a:lvl1pPr>
          </a:lstStyle>
          <a:p>
            <a:pPr marL="0" marR="0" lvl="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en-US" altLang="zh-CN"/>
              <a:t>OfficePLUS</a:t>
            </a:r>
            <a:endParaRPr kumimoji="1" lang="zh-CN" altLang="en-US"/>
          </a:p>
        </p:txBody>
      </p:sp>
      <p:sp>
        <p:nvSpPr>
          <p:cNvPr id="6" name="文本占位符 5">
            <a:extLst>
              <a:ext uri="{FF2B5EF4-FFF2-40B4-BE49-F238E27FC236}">
                <a16:creationId xmlns:a16="http://schemas.microsoft.com/office/drawing/2014/main" id="{0794DEC1-0DDB-5444-9DA7-6EDC75F3C898}"/>
              </a:ext>
            </a:extLst>
          </p:cNvPr>
          <p:cNvSpPr>
            <a:spLocks noGrp="1"/>
          </p:cNvSpPr>
          <p:nvPr>
            <p:ph type="body" sz="quarter" idx="15" hasCustomPrompt="1"/>
          </p:nvPr>
        </p:nvSpPr>
        <p:spPr>
          <a:xfrm>
            <a:off x="440603" y="1490309"/>
            <a:ext cx="1657138" cy="4607818"/>
          </a:xfrm>
          <a:prstGeom prst="rect">
            <a:avLst/>
          </a:prstGeom>
        </p:spPr>
        <p:txBody>
          <a:bodyPr/>
          <a:lstStyle>
            <a:lvl1pPr marL="0" indent="0">
              <a:lnSpc>
                <a:spcPct val="150000"/>
              </a:lnSpc>
              <a:buNone/>
              <a:defRPr sz="1100" b="0" i="0" baseline="0">
                <a:solidFill>
                  <a:schemeClr val="bg1"/>
                </a:solidFill>
                <a:latin typeface="Microsoft YaHei Light" panose="020B0503020204020204" pitchFamily="34" charset="-122"/>
                <a:ea typeface="Microsoft YaHei Light" panose="020B0503020204020204" pitchFamily="34" charset="-122"/>
                <a:cs typeface="Segoe UI Light" charset="0"/>
              </a:defRPr>
            </a:lvl1pPr>
          </a:lstStyle>
          <a:p>
            <a:pPr lvl="0"/>
            <a:r>
              <a:rPr kumimoji="1" lang="en-US" altLang="zh-CN"/>
              <a:t>OfficePLUS</a:t>
            </a:r>
            <a:endParaRPr kumimoji="1" lang="zh-CN" altLang="en-US"/>
          </a:p>
        </p:txBody>
      </p:sp>
      <p:sp>
        <p:nvSpPr>
          <p:cNvPr id="8" name="文本占位符 7">
            <a:extLst>
              <a:ext uri="{FF2B5EF4-FFF2-40B4-BE49-F238E27FC236}">
                <a16:creationId xmlns:a16="http://schemas.microsoft.com/office/drawing/2014/main" id="{2E329B3E-8E5D-6C4F-8355-071113D7373A}"/>
              </a:ext>
            </a:extLst>
          </p:cNvPr>
          <p:cNvSpPr>
            <a:spLocks noGrp="1"/>
          </p:cNvSpPr>
          <p:nvPr>
            <p:ph type="body" sz="quarter" idx="16" hasCustomPrompt="1"/>
          </p:nvPr>
        </p:nvSpPr>
        <p:spPr>
          <a:xfrm>
            <a:off x="2377999" y="182445"/>
            <a:ext cx="1494754" cy="287259"/>
          </a:xfrm>
          <a:prstGeom prst="rect">
            <a:avLst/>
          </a:prstGeom>
        </p:spPr>
        <p:txBody>
          <a:bodyPr/>
          <a:lstStyle>
            <a:lvl1pPr marL="0" indent="0">
              <a:lnSpc>
                <a:spcPct val="100000"/>
              </a:lnSpc>
              <a:buNone/>
              <a:defRPr sz="1100" b="0" i="0" baseline="0">
                <a:solidFill>
                  <a:schemeClr val="bg1"/>
                </a:solidFill>
                <a:latin typeface="Microsoft YaHei Light" panose="020B0503020204020204" pitchFamily="34" charset="-122"/>
                <a:ea typeface="Microsoft YaHei Light" panose="020B0503020204020204" pitchFamily="34" charset="-122"/>
                <a:cs typeface="Segoe UI Light" charset="0"/>
              </a:defRPr>
            </a:lvl1pPr>
          </a:lstStyle>
          <a:p>
            <a:pPr lvl="0"/>
            <a:r>
              <a:rPr kumimoji="1" lang="en-US" altLang="zh-CN" dirty="0" err="1"/>
              <a:t>OfficePLUS</a:t>
            </a:r>
            <a:endParaRPr kumimoji="1" lang="zh-CN" altLang="en-US" dirty="0"/>
          </a:p>
        </p:txBody>
      </p:sp>
      <p:sp>
        <p:nvSpPr>
          <p:cNvPr id="14" name="文本占位符 13">
            <a:extLst>
              <a:ext uri="{FF2B5EF4-FFF2-40B4-BE49-F238E27FC236}">
                <a16:creationId xmlns:a16="http://schemas.microsoft.com/office/drawing/2014/main" id="{EE8BE598-6F23-D84B-ABD3-65A6F031CF37}"/>
              </a:ext>
            </a:extLst>
          </p:cNvPr>
          <p:cNvSpPr>
            <a:spLocks noGrp="1"/>
          </p:cNvSpPr>
          <p:nvPr>
            <p:ph type="body" sz="quarter" idx="17" hasCustomPrompt="1"/>
          </p:nvPr>
        </p:nvSpPr>
        <p:spPr>
          <a:xfrm>
            <a:off x="2378000" y="759876"/>
            <a:ext cx="1494754" cy="5399189"/>
          </a:xfrm>
          <a:prstGeom prst="rect">
            <a:avLst/>
          </a:prstGeom>
        </p:spPr>
        <p:txBody>
          <a:bodyPr/>
          <a:lstStyle>
            <a:lvl1pPr marL="0" indent="0">
              <a:lnSpc>
                <a:spcPct val="150000"/>
              </a:lnSpc>
              <a:buNone/>
              <a:defRPr sz="1200" b="0" i="0" baseline="0">
                <a:solidFill>
                  <a:schemeClr val="bg1"/>
                </a:solidFill>
                <a:latin typeface="Microsoft YaHei Light" panose="020B0503020204020204" pitchFamily="34" charset="-122"/>
                <a:ea typeface="Microsoft YaHei Light" panose="020B0503020204020204" pitchFamily="34" charset="-122"/>
                <a:cs typeface="Microsoft YaHei Light" panose="020B0503020204020204" pitchFamily="34" charset="-122"/>
              </a:defRPr>
            </a:lvl1pPr>
          </a:lstStyle>
          <a:p>
            <a:pPr lvl="0"/>
            <a:r>
              <a:rPr kumimoji="1" lang="en-US" altLang="zh-CN" dirty="0" err="1"/>
              <a:t>OfficePLUS</a:t>
            </a:r>
            <a:endParaRPr kumimoji="1" lang="zh-CN" altLang="en-US" dirty="0"/>
          </a:p>
        </p:txBody>
      </p:sp>
    </p:spTree>
    <p:extLst>
      <p:ext uri="{BB962C8B-B14F-4D97-AF65-F5344CB8AC3E}">
        <p14:creationId xmlns:p14="http://schemas.microsoft.com/office/powerpoint/2010/main" val="16167453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CBB96C3F-8C63-432F-9AD1-2207182A8732}" type="datetimeFigureOut">
              <a:rPr lang="zh-CN" altLang="en-US" smtClean="0"/>
              <a:t>2024/10/14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F6F9FB9-CEB1-457A-B993-A1A76D83EC0F}" type="slidenum">
              <a:rPr lang="zh-CN" altLang="en-US" smtClean="0"/>
              <a:t>‹#›</a:t>
            </a:fld>
            <a:endParaRPr lang="zh-CN" alt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6" y="0"/>
            <a:ext cx="12190954" cy="6858588"/>
          </a:xfrm>
          <a:prstGeom prst="rect">
            <a:avLst/>
          </a:prstGeom>
        </p:spPr>
      </p:pic>
      <p:sp>
        <p:nvSpPr>
          <p:cNvPr id="8" name="Rectangle 4"/>
          <p:cNvSpPr/>
          <p:nvPr userDrawn="1"/>
        </p:nvSpPr>
        <p:spPr>
          <a:xfrm>
            <a:off x="319020" y="368489"/>
            <a:ext cx="11520000" cy="5760000"/>
          </a:xfrm>
          <a:prstGeom prst="rect">
            <a:avLst/>
          </a:prstGeom>
          <a:noFill/>
          <a:ln w="28575">
            <a:solidFill>
              <a:srgbClr val="5A32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userDrawn="1"/>
        </p:nvGrpSpPr>
        <p:grpSpPr>
          <a:xfrm>
            <a:off x="11697188" y="1948934"/>
            <a:ext cx="252000" cy="2639889"/>
            <a:chOff x="11697188" y="1703270"/>
            <a:chExt cx="252000" cy="2639889"/>
          </a:xfrm>
        </p:grpSpPr>
        <p:sp>
          <p:nvSpPr>
            <p:cNvPr id="9" name="Rounded Rectangle 7"/>
            <p:cNvSpPr/>
            <p:nvPr userDrawn="1"/>
          </p:nvSpPr>
          <p:spPr>
            <a:xfrm>
              <a:off x="11697188" y="1703270"/>
              <a:ext cx="252000" cy="2639889"/>
            </a:xfrm>
            <a:prstGeom prst="roundRect">
              <a:avLst/>
            </a:prstGeom>
            <a:solidFill>
              <a:srgbClr val="5A32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userDrawn="1"/>
          </p:nvSpPr>
          <p:spPr>
            <a:xfrm>
              <a:off x="11765891" y="1776592"/>
              <a:ext cx="153888" cy="2566567"/>
            </a:xfrm>
            <a:prstGeom prst="rect">
              <a:avLst/>
            </a:prstGeom>
            <a:noFill/>
          </p:spPr>
          <p:txBody>
            <a:bodyPr vert="eaVert" wrap="square" lIns="0" tIns="0" rIns="0" bIns="0" rtlCol="0">
              <a:spAutoFit/>
            </a:bodyPr>
            <a:lstStyle/>
            <a:p>
              <a:r>
                <a:rPr lang="zh-CN" altLang="en-US" sz="1000" kern="1200" dirty="0">
                  <a:solidFill>
                    <a:schemeClr val="bg1"/>
                  </a:solidFill>
                  <a:latin typeface="微软雅黑" panose="020B0503020204020204" pitchFamily="34" charset="-122"/>
                  <a:ea typeface="微软雅黑" panose="020B0503020204020204" pitchFamily="34" charset="-122"/>
                  <a:cs typeface="+mn-cs"/>
                </a:rPr>
                <a:t>数据结构（从概念到实现）  清华大学出版社</a:t>
              </a:r>
            </a:p>
          </p:txBody>
        </p:sp>
      </p:grpSp>
    </p:spTree>
    <p:extLst>
      <p:ext uri="{BB962C8B-B14F-4D97-AF65-F5344CB8AC3E}">
        <p14:creationId xmlns:p14="http://schemas.microsoft.com/office/powerpoint/2010/main" val="2375326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B8E650-9274-41F1-A3DC-8637851957F6}"/>
              </a:ext>
            </a:extLst>
          </p:cNvPr>
          <p:cNvSpPr>
            <a:spLocks noGrp="1"/>
          </p:cNvSpPr>
          <p:nvPr>
            <p:ph type="title"/>
          </p:nvPr>
        </p:nvSpPr>
        <p:spPr>
          <a:xfrm>
            <a:off x="831850" y="1709738"/>
            <a:ext cx="10515600" cy="2852737"/>
          </a:xfrm>
        </p:spPr>
        <p:txBody>
          <a:bodyPr anchor="b"/>
          <a:lstStyle>
            <a:lvl1pPr>
              <a:defRPr sz="6000"/>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ECF3C47D-6998-484C-AAA9-4B08386189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BF4D901-8496-4096-81AA-FDF78AFC7221}"/>
              </a:ext>
            </a:extLst>
          </p:cNvPr>
          <p:cNvSpPr>
            <a:spLocks noGrp="1"/>
          </p:cNvSpPr>
          <p:nvPr>
            <p:ph type="dt" sz="half" idx="10"/>
          </p:nvPr>
        </p:nvSpPr>
        <p:spPr/>
        <p:txBody>
          <a:bodyPr/>
          <a:lstStyle/>
          <a:p>
            <a:fld id="{CEBF77BF-A3E7-4E89-A3AC-A4B81528FFCA}" type="datetimeFigureOut">
              <a:rPr lang="zh-CN" altLang="en-US" smtClean="0"/>
              <a:t>2024/10/14</a:t>
            </a:fld>
            <a:endParaRPr lang="zh-CN" altLang="en-US"/>
          </a:p>
        </p:txBody>
      </p:sp>
      <p:sp>
        <p:nvSpPr>
          <p:cNvPr id="5" name="页脚占位符 4">
            <a:extLst>
              <a:ext uri="{FF2B5EF4-FFF2-40B4-BE49-F238E27FC236}">
                <a16:creationId xmlns:a16="http://schemas.microsoft.com/office/drawing/2014/main" id="{2D312FD1-87BA-499D-8B35-B171B001DF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27932F-2A3D-408C-A8F8-41CA97B1A0AF}"/>
              </a:ext>
            </a:extLst>
          </p:cNvPr>
          <p:cNvSpPr>
            <a:spLocks noGrp="1"/>
          </p:cNvSpPr>
          <p:nvPr>
            <p:ph type="sldNum" sz="quarter" idx="12"/>
          </p:nvPr>
        </p:nvSpPr>
        <p:spPr/>
        <p:txBody>
          <a:bodyPr/>
          <a:lstStyle/>
          <a:p>
            <a:fld id="{522846D6-AB6C-4EF9-9BDC-8B473E2A33AD}" type="slidenum">
              <a:rPr lang="zh-CN" altLang="en-US" smtClean="0"/>
              <a:t>‹#›</a:t>
            </a:fld>
            <a:endParaRPr lang="zh-CN" altLang="en-US"/>
          </a:p>
        </p:txBody>
      </p:sp>
    </p:spTree>
    <p:extLst>
      <p:ext uri="{BB962C8B-B14F-4D97-AF65-F5344CB8AC3E}">
        <p14:creationId xmlns:p14="http://schemas.microsoft.com/office/powerpoint/2010/main" val="4101817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902305-EA63-403B-9479-1AFDF7110CC7}"/>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4BA400A8-57BA-41CD-BEA0-025D75531A5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DF5D5D93-36D8-48AB-B2A3-6C447346767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C7FC3D5-8E75-4F8C-A4AA-CA63BB08FE96}"/>
              </a:ext>
            </a:extLst>
          </p:cNvPr>
          <p:cNvSpPr>
            <a:spLocks noGrp="1"/>
          </p:cNvSpPr>
          <p:nvPr>
            <p:ph type="dt" sz="half" idx="10"/>
          </p:nvPr>
        </p:nvSpPr>
        <p:spPr/>
        <p:txBody>
          <a:bodyPr/>
          <a:lstStyle/>
          <a:p>
            <a:fld id="{CEBF77BF-A3E7-4E89-A3AC-A4B81528FFCA}" type="datetimeFigureOut">
              <a:rPr lang="zh-CN" altLang="en-US" smtClean="0"/>
              <a:t>2024/10/14</a:t>
            </a:fld>
            <a:endParaRPr lang="zh-CN" altLang="en-US"/>
          </a:p>
        </p:txBody>
      </p:sp>
      <p:sp>
        <p:nvSpPr>
          <p:cNvPr id="6" name="页脚占位符 5">
            <a:extLst>
              <a:ext uri="{FF2B5EF4-FFF2-40B4-BE49-F238E27FC236}">
                <a16:creationId xmlns:a16="http://schemas.microsoft.com/office/drawing/2014/main" id="{780BDCBA-C22E-4C98-BE01-E3030957985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85A0DB-7F64-4549-A9EB-7F3C8EFEFEAA}"/>
              </a:ext>
            </a:extLst>
          </p:cNvPr>
          <p:cNvSpPr>
            <a:spLocks noGrp="1"/>
          </p:cNvSpPr>
          <p:nvPr>
            <p:ph type="sldNum" sz="quarter" idx="12"/>
          </p:nvPr>
        </p:nvSpPr>
        <p:spPr/>
        <p:txBody>
          <a:bodyPr/>
          <a:lstStyle/>
          <a:p>
            <a:fld id="{522846D6-AB6C-4EF9-9BDC-8B473E2A33AD}" type="slidenum">
              <a:rPr lang="zh-CN" altLang="en-US" smtClean="0"/>
              <a:t>‹#›</a:t>
            </a:fld>
            <a:endParaRPr lang="zh-CN" altLang="en-US"/>
          </a:p>
        </p:txBody>
      </p:sp>
    </p:spTree>
    <p:extLst>
      <p:ext uri="{BB962C8B-B14F-4D97-AF65-F5344CB8AC3E}">
        <p14:creationId xmlns:p14="http://schemas.microsoft.com/office/powerpoint/2010/main" val="4103821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C23A2D-7BAA-4E54-97D0-30E624A5F38A}"/>
              </a:ext>
            </a:extLst>
          </p:cNvPr>
          <p:cNvSpPr>
            <a:spLocks noGrp="1"/>
          </p:cNvSpPr>
          <p:nvPr>
            <p:ph type="title"/>
          </p:nvPr>
        </p:nvSpPr>
        <p:spPr>
          <a:xfrm>
            <a:off x="839788" y="365125"/>
            <a:ext cx="10515600" cy="1325563"/>
          </a:xfrm>
        </p:spPr>
        <p:txBody>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83393758-73E6-4367-B807-DFAFF72F17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1C6E7AC-E11A-4FDC-8720-EA5E0873643B}"/>
              </a:ext>
            </a:extLst>
          </p:cNvPr>
          <p:cNvSpPr>
            <a:spLocks noGrp="1"/>
          </p:cNvSpPr>
          <p:nvPr>
            <p:ph sz="half" idx="2"/>
          </p:nvPr>
        </p:nvSpPr>
        <p:spPr>
          <a:xfrm>
            <a:off x="839788" y="2505075"/>
            <a:ext cx="5157787" cy="3684588"/>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a:extLst>
              <a:ext uri="{FF2B5EF4-FFF2-40B4-BE49-F238E27FC236}">
                <a16:creationId xmlns:a16="http://schemas.microsoft.com/office/drawing/2014/main" id="{91DF0EC1-B2D5-4409-90AB-3E04C44FD4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E9DA8E3-F638-4731-9388-9DCEC8E221C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4796400-1816-4D97-8629-52C9C809BB0E}"/>
              </a:ext>
            </a:extLst>
          </p:cNvPr>
          <p:cNvSpPr>
            <a:spLocks noGrp="1"/>
          </p:cNvSpPr>
          <p:nvPr>
            <p:ph type="dt" sz="half" idx="10"/>
          </p:nvPr>
        </p:nvSpPr>
        <p:spPr/>
        <p:txBody>
          <a:bodyPr/>
          <a:lstStyle/>
          <a:p>
            <a:fld id="{CEBF77BF-A3E7-4E89-A3AC-A4B81528FFCA}" type="datetimeFigureOut">
              <a:rPr lang="zh-CN" altLang="en-US" smtClean="0"/>
              <a:t>2024/10/14</a:t>
            </a:fld>
            <a:endParaRPr lang="zh-CN" altLang="en-US"/>
          </a:p>
        </p:txBody>
      </p:sp>
      <p:sp>
        <p:nvSpPr>
          <p:cNvPr id="8" name="页脚占位符 7">
            <a:extLst>
              <a:ext uri="{FF2B5EF4-FFF2-40B4-BE49-F238E27FC236}">
                <a16:creationId xmlns:a16="http://schemas.microsoft.com/office/drawing/2014/main" id="{27A5F0A9-9EEF-41FA-896F-3894A537656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BCA5E9F-DF60-496B-8E35-821EC923ABD9}"/>
              </a:ext>
            </a:extLst>
          </p:cNvPr>
          <p:cNvSpPr>
            <a:spLocks noGrp="1"/>
          </p:cNvSpPr>
          <p:nvPr>
            <p:ph type="sldNum" sz="quarter" idx="12"/>
          </p:nvPr>
        </p:nvSpPr>
        <p:spPr/>
        <p:txBody>
          <a:bodyPr/>
          <a:lstStyle/>
          <a:p>
            <a:fld id="{522846D6-AB6C-4EF9-9BDC-8B473E2A33AD}" type="slidenum">
              <a:rPr lang="zh-CN" altLang="en-US" smtClean="0"/>
              <a:t>‹#›</a:t>
            </a:fld>
            <a:endParaRPr lang="zh-CN" altLang="en-US"/>
          </a:p>
        </p:txBody>
      </p:sp>
    </p:spTree>
    <p:extLst>
      <p:ext uri="{BB962C8B-B14F-4D97-AF65-F5344CB8AC3E}">
        <p14:creationId xmlns:p14="http://schemas.microsoft.com/office/powerpoint/2010/main" val="2696264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8094D-BD5B-456E-A068-387A0DBFE2F9}"/>
              </a:ext>
            </a:extLst>
          </p:cNvPr>
          <p:cNvSpPr>
            <a:spLocks noGrp="1"/>
          </p:cNvSpPr>
          <p:nvPr>
            <p:ph type="title"/>
          </p:nvPr>
        </p:nvSpPr>
        <p:spPr/>
        <p:txBody>
          <a:bodyPr/>
          <a:lstStyle>
            <a:lvl1pPr>
              <a:defRPr>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3" name="日期占位符 2">
            <a:extLst>
              <a:ext uri="{FF2B5EF4-FFF2-40B4-BE49-F238E27FC236}">
                <a16:creationId xmlns:a16="http://schemas.microsoft.com/office/drawing/2014/main" id="{FC5F271D-6067-4E99-AC71-5F557AA24C31}"/>
              </a:ext>
            </a:extLst>
          </p:cNvPr>
          <p:cNvSpPr>
            <a:spLocks noGrp="1"/>
          </p:cNvSpPr>
          <p:nvPr>
            <p:ph type="dt" sz="half" idx="10"/>
          </p:nvPr>
        </p:nvSpPr>
        <p:spPr/>
        <p:txBody>
          <a:bodyPr/>
          <a:lstStyle/>
          <a:p>
            <a:fld id="{CEBF77BF-A3E7-4E89-A3AC-A4B81528FFCA}" type="datetimeFigureOut">
              <a:rPr lang="zh-CN" altLang="en-US" smtClean="0"/>
              <a:t>2024/10/14</a:t>
            </a:fld>
            <a:endParaRPr lang="zh-CN" altLang="en-US"/>
          </a:p>
        </p:txBody>
      </p:sp>
      <p:sp>
        <p:nvSpPr>
          <p:cNvPr id="4" name="页脚占位符 3">
            <a:extLst>
              <a:ext uri="{FF2B5EF4-FFF2-40B4-BE49-F238E27FC236}">
                <a16:creationId xmlns:a16="http://schemas.microsoft.com/office/drawing/2014/main" id="{191A5253-38FD-4500-8D11-F1B95E27641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277B2DF-020A-4E51-A626-DB5D9327AC02}"/>
              </a:ext>
            </a:extLst>
          </p:cNvPr>
          <p:cNvSpPr>
            <a:spLocks noGrp="1"/>
          </p:cNvSpPr>
          <p:nvPr>
            <p:ph type="sldNum" sz="quarter" idx="12"/>
          </p:nvPr>
        </p:nvSpPr>
        <p:spPr/>
        <p:txBody>
          <a:bodyPr/>
          <a:lstStyle/>
          <a:p>
            <a:fld id="{522846D6-AB6C-4EF9-9BDC-8B473E2A33AD}" type="slidenum">
              <a:rPr lang="zh-CN" altLang="en-US" smtClean="0"/>
              <a:t>‹#›</a:t>
            </a:fld>
            <a:endParaRPr lang="zh-CN" altLang="en-US"/>
          </a:p>
        </p:txBody>
      </p:sp>
    </p:spTree>
    <p:extLst>
      <p:ext uri="{BB962C8B-B14F-4D97-AF65-F5344CB8AC3E}">
        <p14:creationId xmlns:p14="http://schemas.microsoft.com/office/powerpoint/2010/main" val="4269510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70F718A-8065-4258-A5D3-2D3966C87556}"/>
              </a:ext>
            </a:extLst>
          </p:cNvPr>
          <p:cNvSpPr>
            <a:spLocks noGrp="1"/>
          </p:cNvSpPr>
          <p:nvPr>
            <p:ph type="dt" sz="half" idx="10"/>
          </p:nvPr>
        </p:nvSpPr>
        <p:spPr/>
        <p:txBody>
          <a:bodyPr/>
          <a:lstStyle/>
          <a:p>
            <a:fld id="{CEBF77BF-A3E7-4E89-A3AC-A4B81528FFCA}" type="datetimeFigureOut">
              <a:rPr lang="zh-CN" altLang="en-US" smtClean="0"/>
              <a:t>2024/10/14</a:t>
            </a:fld>
            <a:endParaRPr lang="zh-CN" altLang="en-US"/>
          </a:p>
        </p:txBody>
      </p:sp>
      <p:sp>
        <p:nvSpPr>
          <p:cNvPr id="3" name="页脚占位符 2">
            <a:extLst>
              <a:ext uri="{FF2B5EF4-FFF2-40B4-BE49-F238E27FC236}">
                <a16:creationId xmlns:a16="http://schemas.microsoft.com/office/drawing/2014/main" id="{7D6D426C-C675-488B-B7F4-D69DBF25CB9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7D93BAF-8BB3-4669-929D-52CA377B05F7}"/>
              </a:ext>
            </a:extLst>
          </p:cNvPr>
          <p:cNvSpPr>
            <a:spLocks noGrp="1"/>
          </p:cNvSpPr>
          <p:nvPr>
            <p:ph type="sldNum" sz="quarter" idx="12"/>
          </p:nvPr>
        </p:nvSpPr>
        <p:spPr/>
        <p:txBody>
          <a:bodyPr/>
          <a:lstStyle/>
          <a:p>
            <a:fld id="{522846D6-AB6C-4EF9-9BDC-8B473E2A33AD}" type="slidenum">
              <a:rPr lang="zh-CN" altLang="en-US" smtClean="0"/>
              <a:t>‹#›</a:t>
            </a:fld>
            <a:endParaRPr lang="zh-CN" altLang="en-US"/>
          </a:p>
        </p:txBody>
      </p:sp>
    </p:spTree>
    <p:extLst>
      <p:ext uri="{BB962C8B-B14F-4D97-AF65-F5344CB8AC3E}">
        <p14:creationId xmlns:p14="http://schemas.microsoft.com/office/powerpoint/2010/main" val="2043807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4F7E7C-2BF6-40E9-ADBC-AAFA9144A06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F7FC72A-1634-43D4-A310-FA5669459C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535936A-FFBC-4820-9974-62E9AAAEC7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54F6581-6B68-4056-899C-48E2BC255892}"/>
              </a:ext>
            </a:extLst>
          </p:cNvPr>
          <p:cNvSpPr>
            <a:spLocks noGrp="1"/>
          </p:cNvSpPr>
          <p:nvPr>
            <p:ph type="dt" sz="half" idx="10"/>
          </p:nvPr>
        </p:nvSpPr>
        <p:spPr/>
        <p:txBody>
          <a:bodyPr/>
          <a:lstStyle/>
          <a:p>
            <a:fld id="{CEBF77BF-A3E7-4E89-A3AC-A4B81528FFCA}" type="datetimeFigureOut">
              <a:rPr lang="zh-CN" altLang="en-US" smtClean="0"/>
              <a:t>2024/10/14</a:t>
            </a:fld>
            <a:endParaRPr lang="zh-CN" altLang="en-US"/>
          </a:p>
        </p:txBody>
      </p:sp>
      <p:sp>
        <p:nvSpPr>
          <p:cNvPr id="6" name="页脚占位符 5">
            <a:extLst>
              <a:ext uri="{FF2B5EF4-FFF2-40B4-BE49-F238E27FC236}">
                <a16:creationId xmlns:a16="http://schemas.microsoft.com/office/drawing/2014/main" id="{7B807078-58B2-4AAC-9BB1-2416AC19817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04FB0A1-BBB7-40B2-A61D-A6AF15264289}"/>
              </a:ext>
            </a:extLst>
          </p:cNvPr>
          <p:cNvSpPr>
            <a:spLocks noGrp="1"/>
          </p:cNvSpPr>
          <p:nvPr>
            <p:ph type="sldNum" sz="quarter" idx="12"/>
          </p:nvPr>
        </p:nvSpPr>
        <p:spPr/>
        <p:txBody>
          <a:bodyPr/>
          <a:lstStyle/>
          <a:p>
            <a:fld id="{522846D6-AB6C-4EF9-9BDC-8B473E2A33AD}" type="slidenum">
              <a:rPr lang="zh-CN" altLang="en-US" smtClean="0"/>
              <a:t>‹#›</a:t>
            </a:fld>
            <a:endParaRPr lang="zh-CN" altLang="en-US"/>
          </a:p>
        </p:txBody>
      </p:sp>
    </p:spTree>
    <p:extLst>
      <p:ext uri="{BB962C8B-B14F-4D97-AF65-F5344CB8AC3E}">
        <p14:creationId xmlns:p14="http://schemas.microsoft.com/office/powerpoint/2010/main" val="11086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228F76-E3CF-4625-9553-54682F64BA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EE464B9-869F-4B88-A474-CC31DADEF7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0520F0-9464-40BA-B2B1-46B35CE43B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B208CA3-83E9-4429-8327-E387EBFA2CF1}"/>
              </a:ext>
            </a:extLst>
          </p:cNvPr>
          <p:cNvSpPr>
            <a:spLocks noGrp="1"/>
          </p:cNvSpPr>
          <p:nvPr>
            <p:ph type="dt" sz="half" idx="10"/>
          </p:nvPr>
        </p:nvSpPr>
        <p:spPr/>
        <p:txBody>
          <a:bodyPr/>
          <a:lstStyle/>
          <a:p>
            <a:fld id="{CEBF77BF-A3E7-4E89-A3AC-A4B81528FFCA}" type="datetimeFigureOut">
              <a:rPr lang="zh-CN" altLang="en-US" smtClean="0"/>
              <a:t>2024/10/14</a:t>
            </a:fld>
            <a:endParaRPr lang="zh-CN" altLang="en-US"/>
          </a:p>
        </p:txBody>
      </p:sp>
      <p:sp>
        <p:nvSpPr>
          <p:cNvPr id="6" name="页脚占位符 5">
            <a:extLst>
              <a:ext uri="{FF2B5EF4-FFF2-40B4-BE49-F238E27FC236}">
                <a16:creationId xmlns:a16="http://schemas.microsoft.com/office/drawing/2014/main" id="{41A1169D-AA7B-418C-8AAA-81C5EBA685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17F68F5-7841-4733-8457-E6A595C497F2}"/>
              </a:ext>
            </a:extLst>
          </p:cNvPr>
          <p:cNvSpPr>
            <a:spLocks noGrp="1"/>
          </p:cNvSpPr>
          <p:nvPr>
            <p:ph type="sldNum" sz="quarter" idx="12"/>
          </p:nvPr>
        </p:nvSpPr>
        <p:spPr/>
        <p:txBody>
          <a:bodyPr/>
          <a:lstStyle/>
          <a:p>
            <a:fld id="{522846D6-AB6C-4EF9-9BDC-8B473E2A33AD}" type="slidenum">
              <a:rPr lang="zh-CN" altLang="en-US" smtClean="0"/>
              <a:t>‹#›</a:t>
            </a:fld>
            <a:endParaRPr lang="zh-CN" altLang="en-US"/>
          </a:p>
        </p:txBody>
      </p:sp>
    </p:spTree>
    <p:extLst>
      <p:ext uri="{BB962C8B-B14F-4D97-AF65-F5344CB8AC3E}">
        <p14:creationId xmlns:p14="http://schemas.microsoft.com/office/powerpoint/2010/main" val="1371003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DE828D7-C38E-419E-BEEA-F004DC7A2A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9C7283F-6B6B-4149-B5D6-478C2B38AE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F7A0F502-C03B-4B2D-A38D-14E8395314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BF77BF-A3E7-4E89-A3AC-A4B81528FFCA}" type="datetimeFigureOut">
              <a:rPr lang="zh-CN" altLang="en-US" smtClean="0"/>
              <a:t>2024/10/14</a:t>
            </a:fld>
            <a:endParaRPr lang="zh-CN" altLang="en-US"/>
          </a:p>
        </p:txBody>
      </p:sp>
      <p:sp>
        <p:nvSpPr>
          <p:cNvPr id="5" name="页脚占位符 4">
            <a:extLst>
              <a:ext uri="{FF2B5EF4-FFF2-40B4-BE49-F238E27FC236}">
                <a16:creationId xmlns:a16="http://schemas.microsoft.com/office/drawing/2014/main" id="{2CFDB68F-FD0C-48D4-AF1A-ECCCA3CFE1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61F5F68-64C8-43F6-B5CA-4803B2A676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2846D6-AB6C-4EF9-9BDC-8B473E2A33AD}" type="slidenum">
              <a:rPr lang="zh-CN" altLang="en-US" smtClean="0"/>
              <a:t>‹#›</a:t>
            </a:fld>
            <a:endParaRPr lang="zh-CN" altLang="en-US"/>
          </a:p>
        </p:txBody>
      </p:sp>
    </p:spTree>
    <p:extLst>
      <p:ext uri="{BB962C8B-B14F-4D97-AF65-F5344CB8AC3E}">
        <p14:creationId xmlns:p14="http://schemas.microsoft.com/office/powerpoint/2010/main" val="11204989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6" r:id="rId12"/>
  </p:sldLayoutIdLst>
  <p:txStyles>
    <p:titleStyle>
      <a:lvl1pPr algn="l" defTabSz="914400" rtl="0" eaLnBrk="1" latinLnBrk="0" hangingPunct="1">
        <a:lnSpc>
          <a:spcPct val="90000"/>
        </a:lnSpc>
        <a:spcBef>
          <a:spcPct val="0"/>
        </a:spcBef>
        <a:buNone/>
        <a:defRPr sz="3600" kern="1200" baseline="0">
          <a:solidFill>
            <a:srgbClr val="1B4B91"/>
          </a:solidFill>
          <a:latin typeface="Times New Roman" panose="02020603050405020304" pitchFamily="18" charset="0"/>
          <a:ea typeface="微软雅黑" panose="020B0503020204020204" pitchFamily="34" charset="-122"/>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400" kern="1200" baseline="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baseline="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baseline="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kern="1200" baseline="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600" kern="1200" baseline="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12173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5456F5C2-AB40-C72B-9238-BCC33C36CD5F}"/>
              </a:ext>
            </a:extLst>
          </p:cNvPr>
          <p:cNvSpPr>
            <a:spLocks noGrp="1"/>
          </p:cNvSpPr>
          <p:nvPr>
            <p:ph type="body" sz="quarter" idx="16"/>
          </p:nvPr>
        </p:nvSpPr>
        <p:spPr>
          <a:xfrm>
            <a:off x="912400" y="2595343"/>
            <a:ext cx="4408900" cy="743986"/>
          </a:xfrm>
        </p:spPr>
        <p:txBody>
          <a:bodyPr wrap="square">
            <a:spAutoFit/>
          </a:bodyPr>
          <a:lstStyle/>
          <a:p>
            <a:pPr lvl="0" algn="just">
              <a:spcBef>
                <a:spcPts val="200"/>
              </a:spcBef>
            </a:pPr>
            <a:r>
              <a:rPr lang="en-US" altLang="zh-CN" sz="3200" b="1" kern="100" dirty="0">
                <a:solidFill>
                  <a:srgbClr val="1F4D78"/>
                </a:solidFill>
                <a:effectLst/>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3200" b="1" kern="100" dirty="0">
                <a:solidFill>
                  <a:srgbClr val="1F4D78"/>
                </a:solidFill>
                <a:effectLst/>
                <a:latin typeface="微软雅黑" panose="020B0503020204020204" pitchFamily="34" charset="-122"/>
                <a:ea typeface="微软雅黑" panose="020B0503020204020204" pitchFamily="34" charset="-122"/>
                <a:cs typeface="Times New Roman" panose="02020603050405020304" pitchFamily="18" charset="0"/>
              </a:rPr>
              <a:t>栈的实现及应用</a:t>
            </a:r>
          </a:p>
        </p:txBody>
      </p:sp>
      <p:sp>
        <p:nvSpPr>
          <p:cNvPr id="3" name="文本占位符 2">
            <a:extLst>
              <a:ext uri="{FF2B5EF4-FFF2-40B4-BE49-F238E27FC236}">
                <a16:creationId xmlns:a16="http://schemas.microsoft.com/office/drawing/2014/main" id="{F7B01D2B-DBEA-4DCE-6152-909590F608EF}"/>
              </a:ext>
            </a:extLst>
          </p:cNvPr>
          <p:cNvSpPr>
            <a:spLocks noGrp="1"/>
          </p:cNvSpPr>
          <p:nvPr>
            <p:ph type="body" sz="quarter" idx="17"/>
          </p:nvPr>
        </p:nvSpPr>
        <p:spPr/>
        <p:txBody>
          <a:bodyPr/>
          <a:lstStyle/>
          <a:p>
            <a:endParaRPr lang="zh-CN" altLang="en-US"/>
          </a:p>
        </p:txBody>
      </p:sp>
    </p:spTree>
    <p:extLst>
      <p:ext uri="{BB962C8B-B14F-4D97-AF65-F5344CB8AC3E}">
        <p14:creationId xmlns:p14="http://schemas.microsoft.com/office/powerpoint/2010/main" val="4241701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19415DE-6B13-8026-6F6B-3A2462025C7F}"/>
              </a:ext>
            </a:extLst>
          </p:cNvPr>
          <p:cNvSpPr>
            <a:spLocks noGrp="1"/>
          </p:cNvSpPr>
          <p:nvPr>
            <p:ph type="body" sz="quarter" idx="10"/>
          </p:nvPr>
        </p:nvSpPr>
        <p:spPr/>
        <p:txBody>
          <a:bodyPr/>
          <a:lstStyle/>
          <a:p>
            <a:r>
              <a:rPr lang="zh-CN" altLang="zh-CN" sz="3600" kern="100" dirty="0">
                <a:effectLst/>
                <a:latin typeface="Times New Roman" panose="02020603050405020304" pitchFamily="18" charset="0"/>
                <a:ea typeface="宋体" panose="02010600030101010101" pitchFamily="2" charset="-122"/>
                <a:cs typeface="Times New Roman" panose="02020603050405020304" pitchFamily="18" charset="0"/>
              </a:rPr>
              <a:t>表达式求值</a:t>
            </a:r>
            <a:endParaRPr lang="zh-CN" altLang="en-US" dirty="0"/>
          </a:p>
        </p:txBody>
      </p:sp>
      <p:sp>
        <p:nvSpPr>
          <p:cNvPr id="4" name="文本框 3">
            <a:extLst>
              <a:ext uri="{FF2B5EF4-FFF2-40B4-BE49-F238E27FC236}">
                <a16:creationId xmlns:a16="http://schemas.microsoft.com/office/drawing/2014/main" id="{03677F1C-C35D-F25B-4F3A-904DDE0F3550}"/>
              </a:ext>
            </a:extLst>
          </p:cNvPr>
          <p:cNvSpPr txBox="1"/>
          <p:nvPr/>
        </p:nvSpPr>
        <p:spPr>
          <a:xfrm>
            <a:off x="1237595" y="1463708"/>
            <a:ext cx="8910451" cy="4985980"/>
          </a:xfrm>
          <a:prstGeom prst="rect">
            <a:avLst/>
          </a:prstGeom>
          <a:noFill/>
        </p:spPr>
        <p:txBody>
          <a:bodyPr wrap="square">
            <a:spAutoFit/>
          </a:bodyPr>
          <a:lstStyle/>
          <a:p>
            <a:pPr indent="266700" algn="just">
              <a:lnSpc>
                <a:spcPct val="150000"/>
              </a:lnSpc>
            </a:pPr>
            <a:r>
              <a:rPr lang="zh-CN" altLang="en-US" sz="2800" kern="100" dirty="0">
                <a:latin typeface="Times New Roman" panose="02020603050405020304" pitchFamily="18" charset="0"/>
                <a:ea typeface="宋体" panose="02010600030101010101" pitchFamily="2" charset="-122"/>
                <a:cs typeface="Times New Roman" panose="02020603050405020304" pitchFamily="18" charset="0"/>
              </a:rPr>
              <a:t>表达式求值是编译程序的一个基本问题。设运算符有</a:t>
            </a: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kern="100" dirty="0">
                <a:latin typeface="Times New Roman" panose="02020603050405020304" pitchFamily="18" charset="0"/>
                <a:ea typeface="宋体" panose="02010600030101010101" pitchFamily="2" charset="-122"/>
                <a:cs typeface="Times New Roman" panose="02020603050405020304" pitchFamily="18" charset="0"/>
              </a:rPr>
              <a:t>和圆括号，其中</a:t>
            </a:r>
            <a:r>
              <a:rPr lang="en-US" altLang="zh-CN" sz="28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800" kern="100" dirty="0">
                <a:latin typeface="Times New Roman" panose="02020603050405020304" pitchFamily="18" charset="0"/>
                <a:ea typeface="宋体" panose="02010600030101010101" pitchFamily="2" charset="-122"/>
                <a:cs typeface="Times New Roman" panose="02020603050405020304" pitchFamily="18" charset="0"/>
              </a:rPr>
              <a:t>为表达式的定界符。</a:t>
            </a:r>
            <a:endParaRPr lang="en-US" altLang="zh-CN" sz="2800" kern="100" dirty="0">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zh-CN" altLang="en-US" sz="2800" kern="100" dirty="0">
                <a:latin typeface="Times New Roman" panose="02020603050405020304" pitchFamily="18" charset="0"/>
                <a:ea typeface="宋体" panose="02010600030101010101" pitchFamily="2" charset="-122"/>
                <a:cs typeface="Times New Roman" panose="02020603050405020304" pitchFamily="18" charset="0"/>
              </a:rPr>
              <a:t>表达式求值需要根据运算符的优先级来确定计算顺序。因此在求值过程中需要保存优先级较低的运算符以及没有参与运算的运算对象，并将当前运算符与以及扫描过的、尚未计算的运算符进行比较，以确定哪个运算符以及哪两个运算对象参与计算。</a:t>
            </a:r>
            <a:endParaRPr lang="en-US" altLang="zh-CN" sz="2800" kern="100" dirty="0">
              <a:latin typeface="Times New Roman" panose="02020603050405020304" pitchFamily="18" charset="0"/>
              <a:ea typeface="宋体" panose="02010600030101010101" pitchFamily="2" charset="-122"/>
              <a:cs typeface="Times New Roman" panose="02020603050405020304" pitchFamily="18" charset="0"/>
            </a:endParaRPr>
          </a:p>
          <a:p>
            <a:pPr indent="266700" algn="just"/>
            <a:endParaRPr lang="en-US"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41488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19415DE-6B13-8026-6F6B-3A2462025C7F}"/>
              </a:ext>
            </a:extLst>
          </p:cNvPr>
          <p:cNvSpPr>
            <a:spLocks noGrp="1"/>
          </p:cNvSpPr>
          <p:nvPr>
            <p:ph type="body" sz="quarter" idx="10"/>
          </p:nvPr>
        </p:nvSpPr>
        <p:spPr/>
        <p:txBody>
          <a:bodyPr/>
          <a:lstStyle/>
          <a:p>
            <a:r>
              <a:rPr lang="zh-CN" altLang="en-US" sz="3600" kern="100" dirty="0">
                <a:effectLst/>
                <a:latin typeface="Times New Roman" panose="02020603050405020304" pitchFamily="18" charset="0"/>
                <a:ea typeface="宋体" panose="02010600030101010101" pitchFamily="2" charset="-122"/>
                <a:cs typeface="Times New Roman" panose="02020603050405020304" pitchFamily="18" charset="0"/>
              </a:rPr>
              <a:t>中缀和后缀</a:t>
            </a:r>
            <a:r>
              <a:rPr lang="zh-CN" altLang="zh-CN" sz="3600" kern="100" dirty="0">
                <a:effectLst/>
                <a:latin typeface="Times New Roman" panose="02020603050405020304" pitchFamily="18" charset="0"/>
                <a:ea typeface="宋体" panose="02010600030101010101" pitchFamily="2" charset="-122"/>
                <a:cs typeface="Times New Roman" panose="02020603050405020304" pitchFamily="18" charset="0"/>
              </a:rPr>
              <a:t>表达式</a:t>
            </a:r>
            <a:endParaRPr lang="zh-CN" altLang="en-US" dirty="0"/>
          </a:p>
        </p:txBody>
      </p:sp>
      <p:sp>
        <p:nvSpPr>
          <p:cNvPr id="4" name="文本框 3">
            <a:extLst>
              <a:ext uri="{FF2B5EF4-FFF2-40B4-BE49-F238E27FC236}">
                <a16:creationId xmlns:a16="http://schemas.microsoft.com/office/drawing/2014/main" id="{03677F1C-C35D-F25B-4F3A-904DDE0F3550}"/>
              </a:ext>
            </a:extLst>
          </p:cNvPr>
          <p:cNvSpPr txBox="1"/>
          <p:nvPr/>
        </p:nvSpPr>
        <p:spPr>
          <a:xfrm>
            <a:off x="1237595" y="1463709"/>
            <a:ext cx="10014605" cy="3877985"/>
          </a:xfrm>
          <a:prstGeom prst="rect">
            <a:avLst/>
          </a:prstGeom>
          <a:noFill/>
        </p:spPr>
        <p:txBody>
          <a:bodyPr wrap="square">
            <a:spAutoFit/>
          </a:bodyPr>
          <a:lstStyle/>
          <a:p>
            <a:pPr indent="266700" algn="just">
              <a:lnSpc>
                <a:spcPct val="150000"/>
              </a:lnSpc>
            </a:pPr>
            <a:r>
              <a:rPr lang="zh-CN" altLang="en-US" sz="2800" kern="100" dirty="0">
                <a:effectLst/>
                <a:latin typeface="Times New Roman" panose="02020603050405020304" pitchFamily="18" charset="0"/>
                <a:ea typeface="宋体" panose="02010600030101010101" pitchFamily="2" charset="-122"/>
                <a:cs typeface="Times New Roman" panose="02020603050405020304" pitchFamily="18" charset="0"/>
              </a:rPr>
              <a:t>运算符在两个运算对象的中间（如</a:t>
            </a:r>
            <a:r>
              <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4+2</a:t>
            </a:r>
            <a:r>
              <a:rPr lang="zh-CN" altLang="en-US" sz="2800" kern="100" dirty="0">
                <a:effectLst/>
                <a:latin typeface="Times New Roman" panose="02020603050405020304" pitchFamily="18" charset="0"/>
                <a:ea typeface="宋体" panose="02010600030101010101" pitchFamily="2" charset="-122"/>
                <a:cs typeface="Times New Roman" panose="02020603050405020304" pitchFamily="18" charset="0"/>
              </a:rPr>
              <a:t>）称为中缀表达式；</a:t>
            </a:r>
            <a:endPar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zh-CN" altLang="en-US" sz="2800" kern="100" dirty="0">
                <a:effectLst/>
                <a:latin typeface="Times New Roman" panose="02020603050405020304" pitchFamily="18" charset="0"/>
                <a:ea typeface="宋体" panose="02010600030101010101" pitchFamily="2" charset="-122"/>
                <a:cs typeface="Times New Roman" panose="02020603050405020304" pitchFamily="18" charset="0"/>
              </a:rPr>
              <a:t>运算符在两个运算对象的后面（如</a:t>
            </a:r>
            <a:r>
              <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4 2 +</a:t>
            </a:r>
            <a:r>
              <a:rPr lang="zh-CN" altLang="en-US" sz="2800" kern="100" dirty="0">
                <a:effectLst/>
                <a:latin typeface="Times New Roman" panose="02020603050405020304" pitchFamily="18" charset="0"/>
                <a:ea typeface="宋体" panose="02010600030101010101" pitchFamily="2" charset="-122"/>
                <a:cs typeface="Times New Roman" panose="02020603050405020304" pitchFamily="18" charset="0"/>
              </a:rPr>
              <a:t>）称为后缀表达式，也称逆波兰式。</a:t>
            </a:r>
            <a:endPar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endParaRPr lang="en-US" altLang="zh-CN" sz="2800" kern="100" dirty="0">
              <a:latin typeface="Times New Roman" panose="02020603050405020304" pitchFamily="18" charset="0"/>
              <a:ea typeface="宋体" panose="02010600030101010101" pitchFamily="2" charset="-122"/>
              <a:cs typeface="Times New Roman" panose="02020603050405020304" pitchFamily="18" charset="0"/>
            </a:endParaRPr>
          </a:p>
          <a:p>
            <a:pPr indent="266700" algn="just"/>
            <a:r>
              <a:rPr lang="zh-CN" altLang="en-US" sz="2800" kern="100" dirty="0">
                <a:effectLst/>
                <a:latin typeface="Times New Roman" panose="02020603050405020304" pitchFamily="18" charset="0"/>
                <a:ea typeface="宋体" panose="02010600030101010101" pitchFamily="2" charset="-122"/>
                <a:cs typeface="Times New Roman" panose="02020603050405020304" pitchFamily="18" charset="0"/>
              </a:rPr>
              <a:t>复杂一点的表达式</a:t>
            </a:r>
            <a:endPar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lvl="1" indent="266700" algn="just"/>
            <a:r>
              <a:rPr lang="zh-CN" altLang="en-US" sz="2800" kern="100" dirty="0">
                <a:latin typeface="Times New Roman" panose="02020603050405020304" pitchFamily="18" charset="0"/>
                <a:ea typeface="宋体" panose="02010600030101010101" pitchFamily="2" charset="-122"/>
                <a:cs typeface="Times New Roman" panose="02020603050405020304" pitchFamily="18" charset="0"/>
              </a:rPr>
              <a:t>中缀</a:t>
            </a:r>
            <a:r>
              <a:rPr lang="zh-CN" altLang="en-US" sz="3200"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3200" kern="100" dirty="0">
                <a:latin typeface="Times New Roman" panose="02020603050405020304" pitchFamily="18" charset="0"/>
                <a:ea typeface="宋体" panose="02010600030101010101" pitchFamily="2" charset="-122"/>
                <a:cs typeface="Times New Roman" panose="02020603050405020304" pitchFamily="18" charset="0"/>
              </a:rPr>
              <a:t>( 4 + 2 ) * 3 - 5</a:t>
            </a:r>
            <a:endParaRPr lang="en-US" alt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lvl="1" indent="266700" algn="just"/>
            <a:r>
              <a:rPr lang="zh-CN" altLang="en-US" sz="2800" kern="100" dirty="0">
                <a:latin typeface="Times New Roman" panose="02020603050405020304" pitchFamily="18" charset="0"/>
                <a:ea typeface="宋体" panose="02010600030101010101" pitchFamily="2" charset="-122"/>
                <a:cs typeface="Times New Roman" panose="02020603050405020304" pitchFamily="18" charset="0"/>
              </a:rPr>
              <a:t>后缀：</a:t>
            </a:r>
            <a:r>
              <a:rPr lang="en-US" altLang="zh-CN" sz="3200" kern="100" dirty="0">
                <a:latin typeface="Times New Roman" panose="02020603050405020304" pitchFamily="18" charset="0"/>
                <a:ea typeface="宋体" panose="02010600030101010101" pitchFamily="2" charset="-122"/>
                <a:cs typeface="Times New Roman" panose="02020603050405020304" pitchFamily="18" charset="0"/>
              </a:rPr>
              <a:t>4 2 + 3 * 5 -</a:t>
            </a:r>
          </a:p>
        </p:txBody>
      </p:sp>
    </p:spTree>
    <p:extLst>
      <p:ext uri="{BB962C8B-B14F-4D97-AF65-F5344CB8AC3E}">
        <p14:creationId xmlns:p14="http://schemas.microsoft.com/office/powerpoint/2010/main" val="96014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BBC059-2BF4-413A-238D-8D210763CFD0}"/>
              </a:ext>
            </a:extLst>
          </p:cNvPr>
          <p:cNvSpPr>
            <a:spLocks noGrp="1"/>
          </p:cNvSpPr>
          <p:nvPr>
            <p:ph type="body" sz="quarter" idx="10"/>
          </p:nvPr>
        </p:nvSpPr>
        <p:spPr>
          <a:xfrm>
            <a:off x="660400" y="530226"/>
            <a:ext cx="4787900" cy="554037"/>
          </a:xfrm>
        </p:spPr>
        <p:txBody>
          <a:bodyPr/>
          <a:lstStyle/>
          <a:p>
            <a:r>
              <a:rPr lang="zh-CN" altLang="en-US" dirty="0"/>
              <a:t>题目：栈的实现及应用</a:t>
            </a:r>
          </a:p>
        </p:txBody>
      </p:sp>
      <p:sp>
        <p:nvSpPr>
          <p:cNvPr id="4" name="文本框 3">
            <a:extLst>
              <a:ext uri="{FF2B5EF4-FFF2-40B4-BE49-F238E27FC236}">
                <a16:creationId xmlns:a16="http://schemas.microsoft.com/office/drawing/2014/main" id="{D004894C-788B-2D02-18BE-B713718CF428}"/>
              </a:ext>
            </a:extLst>
          </p:cNvPr>
          <p:cNvSpPr txBox="1"/>
          <p:nvPr/>
        </p:nvSpPr>
        <p:spPr>
          <a:xfrm>
            <a:off x="1054100" y="1318022"/>
            <a:ext cx="10452100" cy="5539978"/>
          </a:xfrm>
          <a:prstGeom prst="rect">
            <a:avLst/>
          </a:prstGeom>
          <a:noFill/>
        </p:spPr>
        <p:txBody>
          <a:bodyPr wrap="square">
            <a:spAutoFit/>
          </a:bodyPr>
          <a:lstStyle/>
          <a:p>
            <a:pPr>
              <a:lnSpc>
                <a:spcPct val="150000"/>
              </a:lnSpc>
            </a:pPr>
            <a:r>
              <a:rPr lang="zh-CN" altLang="en-US" sz="2800" dirty="0">
                <a:latin typeface="Times New Roman" panose="02020603050405020304" pitchFamily="18" charset="0"/>
                <a:ea typeface="等线" panose="02010600030101010101" pitchFamily="2" charset="-122"/>
                <a:cs typeface="Times New Roman" panose="02020603050405020304" pitchFamily="18" charset="0"/>
              </a:rPr>
              <a:t>具体要求：</a:t>
            </a:r>
            <a:endParaRPr lang="en-US" altLang="zh-CN" sz="2800" dirty="0">
              <a:latin typeface="Times New Roman" panose="02020603050405020304" pitchFamily="18" charset="0"/>
              <a:ea typeface="等线" panose="02010600030101010101" pitchFamily="2" charset="-122"/>
              <a:cs typeface="Times New Roman" panose="02020603050405020304" pitchFamily="18" charset="0"/>
            </a:endParaRPr>
          </a:p>
          <a:p>
            <a:pPr>
              <a:lnSpc>
                <a:spcPct val="150000"/>
              </a:lnSpc>
            </a:pP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1. </a:t>
            </a:r>
            <a:r>
              <a:rPr lang="zh-CN" altLang="en-US" sz="2800" dirty="0">
                <a:latin typeface="Times New Roman" panose="02020603050405020304" pitchFamily="18" charset="0"/>
                <a:ea typeface="等线" panose="02010600030101010101" pitchFamily="2" charset="-122"/>
                <a:cs typeface="Times New Roman" panose="02020603050405020304" pitchFamily="18" charset="0"/>
              </a:rPr>
              <a:t>实现自己的顺序栈类</a:t>
            </a:r>
            <a:endParaRPr lang="en-US" altLang="zh-CN" sz="2800" dirty="0">
              <a:latin typeface="Times New Roman" panose="02020603050405020304" pitchFamily="18" charset="0"/>
              <a:ea typeface="等线" panose="02010600030101010101" pitchFamily="2" charset="-122"/>
              <a:cs typeface="Times New Roman" panose="02020603050405020304" pitchFamily="18" charset="0"/>
            </a:endParaRPr>
          </a:p>
          <a:p>
            <a:pPr>
              <a:lnSpc>
                <a:spcPct val="150000"/>
              </a:lnSpc>
            </a:pPr>
            <a:r>
              <a:rPr lang="en-US" altLang="zh-CN" sz="2800" dirty="0">
                <a:latin typeface="Times New Roman" panose="02020603050405020304" pitchFamily="18" charset="0"/>
                <a:ea typeface="等线" panose="02010600030101010101" pitchFamily="2" charset="-122"/>
                <a:cs typeface="Times New Roman" panose="02020603050405020304" pitchFamily="18" charset="0"/>
              </a:rPr>
              <a:t>2.</a:t>
            </a:r>
            <a:r>
              <a:rPr lang="zh-CN" altLang="en-US" sz="2800" dirty="0">
                <a:latin typeface="Times New Roman" panose="02020603050405020304" pitchFamily="18" charset="0"/>
                <a:ea typeface="等线" panose="02010600030101010101" pitchFamily="2" charset="-122"/>
                <a:cs typeface="Times New Roman" panose="02020603050405020304" pitchFamily="18" charset="0"/>
              </a:rPr>
              <a:t> </a:t>
            </a:r>
            <a:r>
              <a:rPr lang="zh-CN" altLang="zh-CN" sz="2800" dirty="0">
                <a:effectLst/>
                <a:latin typeface="Times New Roman" panose="02020603050405020304" pitchFamily="18" charset="0"/>
                <a:ea typeface="等线" panose="02010600030101010101" pitchFamily="2" charset="-122"/>
                <a:cs typeface="Times New Roman" panose="02020603050405020304" pitchFamily="18" charset="0"/>
              </a:rPr>
              <a:t>完成中缀表达式求值</a:t>
            </a:r>
            <a:endParaRPr lang="en-US" altLang="zh-CN" sz="2800" dirty="0">
              <a:effectLst/>
              <a:latin typeface="Times New Roman" panose="02020603050405020304" pitchFamily="18" charset="0"/>
              <a:ea typeface="等线" panose="02010600030101010101" pitchFamily="2" charset="-122"/>
              <a:cs typeface="Times New Roman" panose="02020603050405020304" pitchFamily="18" charset="0"/>
            </a:endParaRPr>
          </a:p>
          <a:p>
            <a:pPr indent="266700" algn="just">
              <a:lnSpc>
                <a:spcPct val="150000"/>
              </a:lnSpc>
            </a:pPr>
            <a:r>
              <a:rPr lang="zh-CN"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要求中缀表达式以一个字符串的形式读入，可含有加减乘除运算和左右括号，并假设该表达式以</a:t>
            </a:r>
            <a:r>
              <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800" kern="100" dirty="0">
                <a:effectLst/>
                <a:latin typeface="Times New Roman" panose="02020603050405020304" pitchFamily="18" charset="0"/>
                <a:ea typeface="宋体" panose="02010600030101010101" pitchFamily="2" charset="-122"/>
                <a:cs typeface="Times New Roman" panose="02020603050405020304" pitchFamily="18" charset="0"/>
              </a:rPr>
              <a:t>作为输入结束符。</a:t>
            </a:r>
            <a:endParaRPr lang="en-US" altLang="zh-CN" sz="2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lnSpc>
                <a:spcPct val="150000"/>
              </a:lnSpc>
            </a:pPr>
            <a:r>
              <a:rPr lang="zh-CN" altLang="zh-CN" sz="2800" kern="100" dirty="0">
                <a:effectLst/>
                <a:latin typeface="Times New Roman" panose="02020603050405020304" pitchFamily="18" charset="0"/>
                <a:ea typeface="等线" panose="02010600030101010101" pitchFamily="2" charset="-122"/>
                <a:cs typeface="Times New Roman" panose="02020603050405020304" pitchFamily="18" charset="0"/>
              </a:rPr>
              <a:t>如</a:t>
            </a:r>
            <a:endParaRPr lang="en-US" altLang="zh-CN" sz="2800" kern="100" dirty="0">
              <a:effectLst/>
              <a:latin typeface="Times New Roman" panose="02020603050405020304" pitchFamily="18" charset="0"/>
              <a:ea typeface="等线" panose="02010600030101010101" pitchFamily="2" charset="-122"/>
              <a:cs typeface="Times New Roman" panose="02020603050405020304" pitchFamily="18" charset="0"/>
            </a:endParaRPr>
          </a:p>
          <a:p>
            <a:pPr indent="266700" algn="just">
              <a:lnSpc>
                <a:spcPct val="150000"/>
              </a:lnSpc>
            </a:pPr>
            <a:r>
              <a:rPr lang="zh-CN" altLang="zh-CN" sz="2800" kern="100" dirty="0">
                <a:effectLst/>
                <a:latin typeface="Times New Roman" panose="02020603050405020304" pitchFamily="18" charset="0"/>
                <a:ea typeface="等线" panose="02010600030101010101" pitchFamily="2" charset="-122"/>
                <a:cs typeface="Times New Roman" panose="02020603050405020304" pitchFamily="18" charset="0"/>
              </a:rPr>
              <a:t>输入</a:t>
            </a:r>
            <a:r>
              <a:rPr lang="zh-CN" altLang="en-US" sz="2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2800" kern="100" dirty="0">
                <a:effectLst/>
                <a:latin typeface="Times New Roman" panose="02020603050405020304" pitchFamily="18" charset="0"/>
                <a:ea typeface="等线" panose="02010600030101010101" pitchFamily="2" charset="-122"/>
                <a:cs typeface="Times New Roman" panose="02020603050405020304" pitchFamily="18" charset="0"/>
              </a:rPr>
              <a:t>3.5*(20+4)-20/4#</a:t>
            </a:r>
          </a:p>
          <a:p>
            <a:pPr indent="266700" algn="just">
              <a:lnSpc>
                <a:spcPct val="150000"/>
              </a:lnSpc>
            </a:pPr>
            <a:r>
              <a:rPr lang="zh-CN" altLang="en-US" sz="2800" kern="100" dirty="0">
                <a:latin typeface="Times New Roman" panose="02020603050405020304" pitchFamily="18" charset="0"/>
                <a:ea typeface="等线" panose="02010600030101010101" pitchFamily="2" charset="-122"/>
                <a:cs typeface="Times New Roman" panose="02020603050405020304" pitchFamily="18" charset="0"/>
              </a:rPr>
              <a:t>输出：</a:t>
            </a:r>
            <a:r>
              <a:rPr lang="en-US" altLang="zh-CN" sz="2800" kern="100" dirty="0">
                <a:effectLst/>
                <a:latin typeface="Times New Roman" panose="02020603050405020304" pitchFamily="18" charset="0"/>
                <a:ea typeface="等线" panose="02010600030101010101" pitchFamily="2" charset="-122"/>
                <a:cs typeface="Times New Roman" panose="02020603050405020304" pitchFamily="18" charset="0"/>
              </a:rPr>
              <a:t>79</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50172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DAD6F68-3ECB-E3A2-FD98-3F575DC8EC83}"/>
              </a:ext>
            </a:extLst>
          </p:cNvPr>
          <p:cNvSpPr>
            <a:spLocks noGrp="1"/>
          </p:cNvSpPr>
          <p:nvPr>
            <p:ph type="body" sz="quarter" idx="10"/>
          </p:nvPr>
        </p:nvSpPr>
        <p:spPr/>
        <p:txBody>
          <a:bodyPr/>
          <a:lstStyle/>
          <a:p>
            <a:r>
              <a:rPr lang="zh-CN" altLang="en-US" dirty="0"/>
              <a:t>题目（续）</a:t>
            </a:r>
          </a:p>
        </p:txBody>
      </p:sp>
      <p:sp>
        <p:nvSpPr>
          <p:cNvPr id="3" name="文本框 2">
            <a:extLst>
              <a:ext uri="{FF2B5EF4-FFF2-40B4-BE49-F238E27FC236}">
                <a16:creationId xmlns:a16="http://schemas.microsoft.com/office/drawing/2014/main" id="{38AFE47C-7BBF-4735-8BCD-43A8DFB1DAD0}"/>
              </a:ext>
            </a:extLst>
          </p:cNvPr>
          <p:cNvSpPr txBox="1"/>
          <p:nvPr/>
        </p:nvSpPr>
        <p:spPr>
          <a:xfrm>
            <a:off x="1329018" y="1428233"/>
            <a:ext cx="9783482" cy="4708981"/>
          </a:xfrm>
          <a:prstGeom prst="rect">
            <a:avLst/>
          </a:prstGeom>
          <a:noFill/>
        </p:spPr>
        <p:txBody>
          <a:bodyPr wrap="square">
            <a:spAutoFit/>
          </a:bodyPr>
          <a:lstStyle/>
          <a:p>
            <a:pPr>
              <a:lnSpc>
                <a:spcPct val="150000"/>
              </a:lnSpc>
            </a:pPr>
            <a:r>
              <a:rPr lang="en-US" altLang="zh-CN" sz="3200" dirty="0">
                <a:effectLst/>
                <a:latin typeface="Times New Roman" panose="02020603050405020304" pitchFamily="18" charset="0"/>
                <a:ea typeface="等线" panose="02010600030101010101" pitchFamily="2" charset="-122"/>
                <a:cs typeface="Times New Roman" panose="02020603050405020304" pitchFamily="18" charset="0"/>
              </a:rPr>
              <a:t>3. </a:t>
            </a:r>
            <a:r>
              <a:rPr lang="zh-CN" altLang="zh-CN" sz="3200" dirty="0">
                <a:effectLst/>
                <a:latin typeface="Times New Roman" panose="02020603050405020304" pitchFamily="18" charset="0"/>
                <a:ea typeface="等线" panose="02010600030101010101" pitchFamily="2" charset="-122"/>
                <a:cs typeface="Times New Roman" panose="02020603050405020304" pitchFamily="18" charset="0"/>
              </a:rPr>
              <a:t>完成</a:t>
            </a:r>
            <a:r>
              <a:rPr lang="zh-CN" altLang="en-US" sz="3200" dirty="0">
                <a:effectLst/>
                <a:latin typeface="Times New Roman" panose="02020603050405020304" pitchFamily="18" charset="0"/>
                <a:ea typeface="等线" panose="02010600030101010101" pitchFamily="2" charset="-122"/>
                <a:cs typeface="Times New Roman" panose="02020603050405020304" pitchFamily="18" charset="0"/>
              </a:rPr>
              <a:t>后</a:t>
            </a:r>
            <a:r>
              <a:rPr lang="zh-CN" altLang="zh-CN" sz="3200" dirty="0">
                <a:effectLst/>
                <a:latin typeface="Times New Roman" panose="02020603050405020304" pitchFamily="18" charset="0"/>
                <a:ea typeface="等线" panose="02010600030101010101" pitchFamily="2" charset="-122"/>
                <a:cs typeface="Times New Roman" panose="02020603050405020304" pitchFamily="18" charset="0"/>
              </a:rPr>
              <a:t>缀表达式求值</a:t>
            </a:r>
            <a:endParaRPr lang="en-US" altLang="zh-CN" sz="3200" dirty="0">
              <a:effectLst/>
              <a:latin typeface="Times New Roman" panose="02020603050405020304" pitchFamily="18" charset="0"/>
              <a:ea typeface="等线" panose="02010600030101010101" pitchFamily="2" charset="-122"/>
              <a:cs typeface="Times New Roman" panose="02020603050405020304" pitchFamily="18" charset="0"/>
            </a:endParaRPr>
          </a:p>
          <a:p>
            <a:pPr indent="266700" algn="just"/>
            <a:endPar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en-US" sz="32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32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en-US" sz="3200" kern="100" dirty="0">
                <a:effectLst/>
                <a:latin typeface="Calibri" panose="020F0502020204030204" pitchFamily="34" charset="0"/>
                <a:ea typeface="宋体" panose="02010600030101010101" pitchFamily="2" charset="-122"/>
                <a:cs typeface="Times New Roman" panose="02020603050405020304" pitchFamily="18" charset="0"/>
              </a:rPr>
              <a:t>）输入带</a:t>
            </a:r>
            <a:r>
              <a:rPr lang="en-US" altLang="zh-CN" sz="32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en-US" sz="3200" kern="100" dirty="0">
                <a:effectLst/>
                <a:latin typeface="Calibri" panose="020F0502020204030204" pitchFamily="34" charset="0"/>
                <a:ea typeface="宋体" panose="02010600030101010101" pitchFamily="2" charset="-122"/>
                <a:cs typeface="Times New Roman" panose="02020603050405020304" pitchFamily="18" charset="0"/>
              </a:rPr>
              <a:t>引导符的后缀形式</a:t>
            </a:r>
            <a:endParaRPr lang="en-US" altLang="zh-CN" sz="32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en-US" sz="32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3200" kern="100" dirty="0">
                <a:effectLst/>
                <a:latin typeface="Calibri" panose="020F0502020204030204" pitchFamily="34" charset="0"/>
                <a:ea typeface="宋体" panose="02010600030101010101" pitchFamily="2" charset="-122"/>
                <a:cs typeface="Times New Roman" panose="02020603050405020304" pitchFamily="18" charset="0"/>
              </a:rPr>
              <a:t>2</a:t>
            </a:r>
            <a:r>
              <a:rPr lang="zh-CN" altLang="en-US" sz="3200" kern="100" dirty="0">
                <a:effectLst/>
                <a:latin typeface="Calibri" panose="020F0502020204030204" pitchFamily="34" charset="0"/>
                <a:ea typeface="宋体" panose="02010600030101010101" pitchFamily="2" charset="-122"/>
                <a:cs typeface="Times New Roman" panose="02020603050405020304" pitchFamily="18" charset="0"/>
              </a:rPr>
              <a:t>）输入带空格的后缀表达式</a:t>
            </a:r>
            <a:endParaRPr lang="en-US" altLang="zh-CN" sz="32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endParaRPr lang="en-US" altLang="zh-CN" sz="3200" kern="100" dirty="0">
              <a:latin typeface="Calibri" panose="020F0502020204030204" pitchFamily="34" charset="0"/>
              <a:ea typeface="宋体" panose="02010600030101010101" pitchFamily="2" charset="-122"/>
              <a:cs typeface="Times New Roman" panose="02020603050405020304" pitchFamily="18" charset="0"/>
            </a:endParaRPr>
          </a:p>
          <a:p>
            <a:pPr indent="266700" algn="just"/>
            <a:r>
              <a:rPr lang="zh-CN" altLang="en-US" sz="3200" kern="100" dirty="0">
                <a:effectLst/>
                <a:latin typeface="Calibri" panose="020F0502020204030204" pitchFamily="34" charset="0"/>
                <a:ea typeface="宋体" panose="02010600030101010101" pitchFamily="2" charset="-122"/>
                <a:cs typeface="Times New Roman" panose="02020603050405020304" pitchFamily="18" charset="0"/>
              </a:rPr>
              <a:t>如：</a:t>
            </a:r>
            <a:endParaRPr lang="en-US" altLang="zh-CN" sz="32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r>
              <a:rPr lang="en-US" altLang="zh-CN" sz="3200" kern="100" dirty="0">
                <a:latin typeface="Calibri" panose="020F0502020204030204" pitchFamily="34" charset="0"/>
                <a:ea typeface="宋体" panose="02010600030101010101" pitchFamily="2" charset="-122"/>
                <a:cs typeface="Times New Roman" panose="02020603050405020304" pitchFamily="18" charset="0"/>
              </a:rPr>
              <a:t>    </a:t>
            </a:r>
            <a:r>
              <a:rPr lang="zh-CN" altLang="en-US" sz="3200" kern="100" dirty="0">
                <a:effectLst/>
                <a:latin typeface="Calibri" panose="020F0502020204030204" pitchFamily="34" charset="0"/>
                <a:ea typeface="宋体" panose="02010600030101010101" pitchFamily="2" charset="-122"/>
                <a:cs typeface="Times New Roman" panose="02020603050405020304" pitchFamily="18" charset="0"/>
              </a:rPr>
              <a:t>输入：</a:t>
            </a:r>
            <a:r>
              <a:rPr lang="en-US" altLang="zh-CN" sz="3200" kern="100" dirty="0">
                <a:effectLst/>
                <a:latin typeface="Calibri" panose="020F0502020204030204" pitchFamily="34" charset="0"/>
                <a:ea typeface="宋体" panose="02010600030101010101" pitchFamily="2" charset="-122"/>
                <a:cs typeface="Times New Roman" panose="02020603050405020304" pitchFamily="18" charset="0"/>
              </a:rPr>
              <a:t>3.5 20 4 + * 20 4 / - #</a:t>
            </a:r>
          </a:p>
          <a:p>
            <a:pPr indent="266700" algn="just"/>
            <a:r>
              <a:rPr lang="en-US" altLang="zh-CN" sz="32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en-US" sz="3200" kern="100" dirty="0">
                <a:effectLst/>
                <a:latin typeface="Calibri" panose="020F0502020204030204" pitchFamily="34" charset="0"/>
                <a:ea typeface="宋体" panose="02010600030101010101" pitchFamily="2" charset="-122"/>
                <a:cs typeface="Times New Roman" panose="02020603050405020304" pitchFamily="18" charset="0"/>
              </a:rPr>
              <a:t>输出：</a:t>
            </a:r>
            <a:r>
              <a:rPr lang="en-US" altLang="zh-CN" sz="3200" kern="100" dirty="0">
                <a:effectLst/>
                <a:latin typeface="Calibri" panose="020F0502020204030204" pitchFamily="34" charset="0"/>
                <a:ea typeface="宋体" panose="02010600030101010101" pitchFamily="2" charset="-122"/>
                <a:cs typeface="Times New Roman" panose="02020603050405020304" pitchFamily="18" charset="0"/>
              </a:rPr>
              <a:t>79</a:t>
            </a:r>
            <a:endParaRPr lang="zh-CN" altLang="zh-CN" sz="3200" kern="100" dirty="0">
              <a:effectLst/>
              <a:latin typeface="Calibri" panose="020F0502020204030204" pitchFamily="34" charset="0"/>
              <a:ea typeface="宋体" panose="02010600030101010101" pitchFamily="2" charset="-122"/>
              <a:cs typeface="Times New Roman" panose="02020603050405020304" pitchFamily="18" charset="0"/>
            </a:endParaRPr>
          </a:p>
          <a:p>
            <a:pPr indent="266700" algn="just"/>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a:endParaRPr lang="zh-CN" altLang="en-US" dirty="0"/>
          </a:p>
        </p:txBody>
      </p:sp>
    </p:spTree>
    <p:extLst>
      <p:ext uri="{BB962C8B-B14F-4D97-AF65-F5344CB8AC3E}">
        <p14:creationId xmlns:p14="http://schemas.microsoft.com/office/powerpoint/2010/main" val="264580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42BC277-E25F-3916-6A17-F35C94D1A129}"/>
              </a:ext>
            </a:extLst>
          </p:cNvPr>
          <p:cNvSpPr>
            <a:spLocks noGrp="1"/>
          </p:cNvSpPr>
          <p:nvPr>
            <p:ph type="body" sz="quarter" idx="10"/>
          </p:nvPr>
        </p:nvSpPr>
        <p:spPr>
          <a:xfrm>
            <a:off x="660400" y="530226"/>
            <a:ext cx="5435600" cy="554037"/>
          </a:xfrm>
        </p:spPr>
        <p:txBody>
          <a:bodyPr/>
          <a:lstStyle/>
          <a:p>
            <a:r>
              <a:rPr lang="en-US" altLang="zh-CN" dirty="0"/>
              <a:t>4. </a:t>
            </a:r>
            <a:r>
              <a:rPr lang="zh-CN" altLang="en-US" dirty="0"/>
              <a:t>实现前缀表达式求值</a:t>
            </a:r>
          </a:p>
        </p:txBody>
      </p:sp>
      <p:sp>
        <p:nvSpPr>
          <p:cNvPr id="5" name="文本框 4">
            <a:extLst>
              <a:ext uri="{FF2B5EF4-FFF2-40B4-BE49-F238E27FC236}">
                <a16:creationId xmlns:a16="http://schemas.microsoft.com/office/drawing/2014/main" id="{D75D8EB3-B585-3D0E-3C89-F1FA6EEDACC9}"/>
              </a:ext>
            </a:extLst>
          </p:cNvPr>
          <p:cNvSpPr txBox="1"/>
          <p:nvPr/>
        </p:nvSpPr>
        <p:spPr>
          <a:xfrm>
            <a:off x="282713" y="1340119"/>
            <a:ext cx="8073058" cy="830997"/>
          </a:xfrm>
          <a:prstGeom prst="rect">
            <a:avLst/>
          </a:prstGeom>
          <a:noFill/>
        </p:spPr>
        <p:txBody>
          <a:bodyPr wrap="square">
            <a:spAutoFit/>
          </a:bodyPr>
          <a:lstStyle/>
          <a:p>
            <a:pPr lvl="1"/>
            <a:r>
              <a:rPr lang="zh-CN" altLang="en-US" sz="2400" dirty="0"/>
              <a:t>前缀</a:t>
            </a:r>
            <a:r>
              <a:rPr lang="en-US" altLang="zh-CN" sz="2400" dirty="0"/>
              <a:t>(prefix)</a:t>
            </a:r>
            <a:r>
              <a:rPr lang="zh-CN" altLang="en-US" sz="2400" dirty="0"/>
              <a:t>表示（波兰式）</a:t>
            </a:r>
          </a:p>
          <a:p>
            <a:pPr marL="480060" lvl="1" indent="0">
              <a:buNone/>
            </a:pPr>
            <a:r>
              <a:rPr lang="en-US" altLang="zh-CN" sz="2400" dirty="0"/>
              <a:t>	&lt;</a:t>
            </a:r>
            <a:r>
              <a:rPr lang="zh-CN" altLang="en-US" sz="2400" dirty="0"/>
              <a:t>运算符</a:t>
            </a:r>
            <a:r>
              <a:rPr lang="en-US" altLang="zh-CN" sz="2400" dirty="0"/>
              <a:t>&gt; &lt;</a:t>
            </a:r>
            <a:r>
              <a:rPr lang="zh-CN" altLang="en-US" sz="2400" dirty="0"/>
              <a:t>操作数</a:t>
            </a:r>
            <a:r>
              <a:rPr lang="en-US" altLang="zh-CN" sz="2400" dirty="0"/>
              <a:t>A&gt; &lt;</a:t>
            </a:r>
            <a:r>
              <a:rPr lang="zh-CN" altLang="en-US" sz="2400" dirty="0"/>
              <a:t>操作数</a:t>
            </a:r>
            <a:r>
              <a:rPr lang="en-US" altLang="zh-CN" sz="2400" dirty="0"/>
              <a:t>B&gt;</a:t>
            </a:r>
            <a:r>
              <a:rPr lang="zh-CN" altLang="en-US" sz="2400" dirty="0"/>
              <a:t>，即 </a:t>
            </a:r>
            <a:r>
              <a:rPr lang="en-US" altLang="zh-CN" sz="2400" dirty="0"/>
              <a:t>θ A B</a:t>
            </a:r>
            <a:r>
              <a:rPr lang="zh-CN" altLang="en-US" sz="2400" dirty="0"/>
              <a:t>；</a:t>
            </a:r>
          </a:p>
        </p:txBody>
      </p:sp>
      <p:sp>
        <p:nvSpPr>
          <p:cNvPr id="6" name="Rectangle 3">
            <a:extLst>
              <a:ext uri="{FF2B5EF4-FFF2-40B4-BE49-F238E27FC236}">
                <a16:creationId xmlns:a16="http://schemas.microsoft.com/office/drawing/2014/main" id="{A2DD2A92-03A0-3E5C-243B-6F8649965DF4}"/>
              </a:ext>
            </a:extLst>
          </p:cNvPr>
          <p:cNvSpPr txBox="1">
            <a:spLocks noChangeArrowheads="1"/>
          </p:cNvSpPr>
          <p:nvPr/>
        </p:nvSpPr>
        <p:spPr bwMode="auto">
          <a:xfrm>
            <a:off x="4722303" y="2426972"/>
            <a:ext cx="6929005" cy="44762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&lt;</a:t>
            </a:r>
            <a:r>
              <a:rPr lang="zh-CN" altLang="zh-CN" sz="2400" dirty="0">
                <a:latin typeface="微软雅黑" panose="020B0503020204020204" pitchFamily="34" charset="-122"/>
                <a:ea typeface="微软雅黑" panose="020B0503020204020204" pitchFamily="34" charset="-122"/>
              </a:rPr>
              <a:t>表达式</a:t>
            </a:r>
            <a:r>
              <a:rPr lang="en-US" altLang="zh-CN" sz="2400" dirty="0">
                <a:latin typeface="微软雅黑" panose="020B0503020204020204" pitchFamily="34" charset="-122"/>
                <a:ea typeface="微软雅黑" panose="020B0503020204020204" pitchFamily="34" charset="-122"/>
              </a:rPr>
              <a:t>&gt; </a:t>
            </a:r>
            <a:r>
              <a:rPr lang="en-US" altLang="zh-CN" sz="2400" dirty="0">
                <a:solidFill>
                  <a:srgbClr val="0000FF"/>
                </a:solidFill>
                <a:latin typeface="微软雅黑" panose="020B0503020204020204" pitchFamily="34" charset="-122"/>
                <a:ea typeface="微软雅黑" panose="020B0503020204020204" pitchFamily="34" charset="-122"/>
              </a:rPr>
              <a:t>∷= </a:t>
            </a:r>
            <a:r>
              <a:rPr lang="en-US" altLang="zh-CN" sz="2400" b="1" dirty="0">
                <a:solidFill>
                  <a:srgbClr val="FF0000"/>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&lt;</a:t>
            </a:r>
            <a:r>
              <a:rPr lang="zh-CN" altLang="zh-CN" sz="2400" dirty="0">
                <a:latin typeface="微软雅黑" panose="020B0503020204020204" pitchFamily="34" charset="-122"/>
                <a:ea typeface="微软雅黑" panose="020B0503020204020204" pitchFamily="34" charset="-122"/>
              </a:rPr>
              <a:t>项</a:t>
            </a:r>
            <a:r>
              <a:rPr lang="en-US" altLang="zh-CN" sz="2400" dirty="0">
                <a:latin typeface="微软雅黑" panose="020B0503020204020204" pitchFamily="34" charset="-122"/>
                <a:ea typeface="微软雅黑" panose="020B0503020204020204" pitchFamily="34" charset="-122"/>
              </a:rPr>
              <a:t>&gt;  &lt;</a:t>
            </a:r>
            <a:r>
              <a:rPr lang="zh-CN" altLang="zh-CN" sz="2400" dirty="0">
                <a:latin typeface="微软雅黑" panose="020B0503020204020204" pitchFamily="34" charset="-122"/>
                <a:ea typeface="微软雅黑" panose="020B0503020204020204" pitchFamily="34" charset="-122"/>
              </a:rPr>
              <a:t>项</a:t>
            </a:r>
            <a:r>
              <a:rPr lang="en-US" altLang="zh-CN" sz="2400" dirty="0">
                <a:latin typeface="微软雅黑" panose="020B0503020204020204" pitchFamily="34" charset="-122"/>
                <a:ea typeface="微软雅黑" panose="020B0503020204020204" pitchFamily="34" charset="-122"/>
              </a:rPr>
              <a:t>&gt;</a:t>
            </a:r>
          </a:p>
          <a:p>
            <a:pPr>
              <a:lnSpc>
                <a:spcPct val="80000"/>
              </a:lnSpc>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         		| </a:t>
            </a:r>
            <a:r>
              <a:rPr lang="en-US" altLang="zh-CN" sz="1600" b="1" dirty="0">
                <a:solidFill>
                  <a:srgbClr val="FF0000"/>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&lt;</a:t>
            </a:r>
            <a:r>
              <a:rPr lang="zh-CN" altLang="zh-CN" sz="2400" dirty="0">
                <a:latin typeface="微软雅黑" panose="020B0503020204020204" pitchFamily="34" charset="-122"/>
                <a:ea typeface="微软雅黑" panose="020B0503020204020204" pitchFamily="34" charset="-122"/>
              </a:rPr>
              <a:t>项</a:t>
            </a:r>
            <a:r>
              <a:rPr lang="en-US" altLang="zh-CN" sz="2400" dirty="0">
                <a:latin typeface="微软雅黑" panose="020B0503020204020204" pitchFamily="34" charset="-122"/>
                <a:ea typeface="微软雅黑" panose="020B0503020204020204" pitchFamily="34" charset="-122"/>
              </a:rPr>
              <a:t>&gt;   &lt;</a:t>
            </a:r>
            <a:r>
              <a:rPr lang="zh-CN" altLang="zh-CN" sz="2400" dirty="0">
                <a:latin typeface="微软雅黑" panose="020B0503020204020204" pitchFamily="34" charset="-122"/>
                <a:ea typeface="微软雅黑" panose="020B0503020204020204" pitchFamily="34" charset="-122"/>
              </a:rPr>
              <a:t>项</a:t>
            </a:r>
            <a:r>
              <a:rPr lang="en-US" altLang="zh-CN" sz="2400" dirty="0">
                <a:latin typeface="微软雅黑" panose="020B0503020204020204" pitchFamily="34" charset="-122"/>
                <a:ea typeface="微软雅黑" panose="020B0503020204020204" pitchFamily="34" charset="-122"/>
              </a:rPr>
              <a:t>&gt;</a:t>
            </a:r>
          </a:p>
          <a:p>
            <a:pPr>
              <a:lnSpc>
                <a:spcPct val="80000"/>
              </a:lnSpc>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          		|   &lt;</a:t>
            </a:r>
            <a:r>
              <a:rPr lang="zh-CN" altLang="zh-CN" sz="2400" dirty="0">
                <a:latin typeface="微软雅黑" panose="020B0503020204020204" pitchFamily="34" charset="-122"/>
                <a:ea typeface="微软雅黑" panose="020B0503020204020204" pitchFamily="34" charset="-122"/>
              </a:rPr>
              <a:t>项</a:t>
            </a:r>
            <a:r>
              <a:rPr lang="en-US" altLang="zh-CN" sz="2400" dirty="0">
                <a:latin typeface="微软雅黑" panose="020B0503020204020204" pitchFamily="34" charset="-122"/>
                <a:ea typeface="微软雅黑" panose="020B0503020204020204" pitchFamily="34" charset="-122"/>
              </a:rPr>
              <a:t>&gt;  </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80000"/>
              </a:lnSpc>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&lt;</a:t>
            </a:r>
            <a:r>
              <a:rPr lang="zh-CN" altLang="zh-CN" sz="2400" dirty="0">
                <a:latin typeface="微软雅黑" panose="020B0503020204020204" pitchFamily="34" charset="-122"/>
                <a:ea typeface="微软雅黑" panose="020B0503020204020204" pitchFamily="34" charset="-122"/>
              </a:rPr>
              <a:t>项</a:t>
            </a:r>
            <a:r>
              <a:rPr lang="en-US" altLang="zh-CN" sz="2400" dirty="0">
                <a:latin typeface="微软雅黑" panose="020B0503020204020204" pitchFamily="34" charset="-122"/>
                <a:ea typeface="微软雅黑" panose="020B0503020204020204" pitchFamily="34" charset="-122"/>
              </a:rPr>
              <a:t>&gt;        </a:t>
            </a:r>
            <a:r>
              <a:rPr lang="en-US" altLang="zh-CN" sz="2400" dirty="0">
                <a:solidFill>
                  <a:srgbClr val="0000FF"/>
                </a:solidFill>
                <a:latin typeface="微软雅黑" panose="020B0503020204020204" pitchFamily="34" charset="-122"/>
                <a:ea typeface="微软雅黑" panose="020B0503020204020204" pitchFamily="34" charset="-122"/>
              </a:rPr>
              <a:t>∷= </a:t>
            </a:r>
            <a:r>
              <a:rPr lang="en-US" altLang="zh-CN" sz="1600" b="1" dirty="0">
                <a:solidFill>
                  <a:srgbClr val="FF0000"/>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&lt;</a:t>
            </a:r>
            <a:r>
              <a:rPr lang="zh-CN" altLang="zh-CN" sz="2400" dirty="0">
                <a:latin typeface="微软雅黑" panose="020B0503020204020204" pitchFamily="34" charset="-122"/>
                <a:ea typeface="微软雅黑" panose="020B0503020204020204" pitchFamily="34" charset="-122"/>
              </a:rPr>
              <a:t>因子</a:t>
            </a:r>
            <a:r>
              <a:rPr lang="en-US" altLang="zh-CN" sz="2400" dirty="0">
                <a:latin typeface="微软雅黑" panose="020B0503020204020204" pitchFamily="34" charset="-122"/>
                <a:ea typeface="微软雅黑" panose="020B0503020204020204" pitchFamily="34" charset="-122"/>
              </a:rPr>
              <a:t>&gt;  &lt;</a:t>
            </a:r>
            <a:r>
              <a:rPr lang="zh-CN" altLang="zh-CN" sz="2400" dirty="0">
                <a:latin typeface="微软雅黑" panose="020B0503020204020204" pitchFamily="34" charset="-122"/>
                <a:ea typeface="微软雅黑" panose="020B0503020204020204" pitchFamily="34" charset="-122"/>
              </a:rPr>
              <a:t>因子</a:t>
            </a:r>
            <a:r>
              <a:rPr lang="en-US" altLang="zh-CN" sz="2400" dirty="0">
                <a:latin typeface="微软雅黑" panose="020B0503020204020204" pitchFamily="34" charset="-122"/>
                <a:ea typeface="微软雅黑" panose="020B0503020204020204" pitchFamily="34" charset="-122"/>
              </a:rPr>
              <a:t>&gt;</a:t>
            </a:r>
            <a:endParaRPr lang="en-US" altLang="zh-CN" b="1" dirty="0">
              <a:solidFill>
                <a:srgbClr val="FF0000"/>
              </a:solidFill>
              <a:latin typeface="微软雅黑" panose="020B0503020204020204" pitchFamily="34" charset="-122"/>
              <a:ea typeface="微软雅黑" panose="020B0503020204020204" pitchFamily="34" charset="-122"/>
            </a:endParaRPr>
          </a:p>
          <a:p>
            <a:pPr>
              <a:lnSpc>
                <a:spcPct val="80000"/>
              </a:lnSpc>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          		| </a:t>
            </a:r>
            <a:r>
              <a:rPr lang="en-US" altLang="zh-CN" sz="2400" b="1" dirty="0">
                <a:solidFill>
                  <a:srgbClr val="FF0000"/>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&lt;</a:t>
            </a:r>
            <a:r>
              <a:rPr lang="zh-CN" altLang="zh-CN" sz="2400" dirty="0">
                <a:latin typeface="微软雅黑" panose="020B0503020204020204" pitchFamily="34" charset="-122"/>
                <a:ea typeface="微软雅黑" panose="020B0503020204020204" pitchFamily="34" charset="-122"/>
              </a:rPr>
              <a:t>因子</a:t>
            </a:r>
            <a:r>
              <a:rPr lang="en-US" altLang="zh-CN" sz="2400" dirty="0">
                <a:latin typeface="微软雅黑" panose="020B0503020204020204" pitchFamily="34" charset="-122"/>
                <a:ea typeface="微软雅黑" panose="020B0503020204020204" pitchFamily="34" charset="-122"/>
              </a:rPr>
              <a:t>&gt;  &lt;</a:t>
            </a:r>
            <a:r>
              <a:rPr lang="zh-CN" altLang="zh-CN" sz="2400" dirty="0">
                <a:latin typeface="微软雅黑" panose="020B0503020204020204" pitchFamily="34" charset="-122"/>
                <a:ea typeface="微软雅黑" panose="020B0503020204020204" pitchFamily="34" charset="-122"/>
              </a:rPr>
              <a:t>因子</a:t>
            </a:r>
            <a:r>
              <a:rPr lang="en-US" altLang="zh-CN" sz="2400" dirty="0">
                <a:latin typeface="微软雅黑" panose="020B0503020204020204" pitchFamily="34" charset="-122"/>
                <a:ea typeface="微软雅黑" panose="020B0503020204020204" pitchFamily="34" charset="-122"/>
              </a:rPr>
              <a:t>&gt;</a:t>
            </a:r>
          </a:p>
          <a:p>
            <a:pPr>
              <a:lnSpc>
                <a:spcPct val="80000"/>
              </a:lnSpc>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          		|  &lt;</a:t>
            </a:r>
            <a:r>
              <a:rPr lang="zh-CN" altLang="zh-CN" sz="2400" dirty="0">
                <a:latin typeface="微软雅黑" panose="020B0503020204020204" pitchFamily="34" charset="-122"/>
                <a:ea typeface="微软雅黑" panose="020B0503020204020204" pitchFamily="34" charset="-122"/>
              </a:rPr>
              <a:t>因子</a:t>
            </a:r>
            <a:r>
              <a:rPr lang="en-US" altLang="zh-CN" sz="2400" dirty="0">
                <a:latin typeface="微软雅黑" panose="020B0503020204020204" pitchFamily="34" charset="-122"/>
                <a:ea typeface="微软雅黑" panose="020B0503020204020204" pitchFamily="34" charset="-122"/>
              </a:rPr>
              <a:t>&gt;</a:t>
            </a:r>
          </a:p>
          <a:p>
            <a:pPr>
              <a:lnSpc>
                <a:spcPct val="80000"/>
              </a:lnSpc>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&lt;</a:t>
            </a:r>
            <a:r>
              <a:rPr lang="zh-CN" altLang="zh-CN" sz="2400" dirty="0">
                <a:latin typeface="微软雅黑" panose="020B0503020204020204" pitchFamily="34" charset="-122"/>
                <a:ea typeface="微软雅黑" panose="020B0503020204020204" pitchFamily="34" charset="-122"/>
              </a:rPr>
              <a:t>因子</a:t>
            </a:r>
            <a:r>
              <a:rPr lang="en-US" altLang="zh-CN" sz="2400" dirty="0">
                <a:latin typeface="微软雅黑" panose="020B0503020204020204" pitchFamily="34" charset="-122"/>
                <a:ea typeface="微软雅黑" panose="020B0503020204020204" pitchFamily="34" charset="-122"/>
              </a:rPr>
              <a:t>&gt;    </a:t>
            </a:r>
            <a:r>
              <a:rPr lang="en-US" altLang="zh-CN" sz="2400" dirty="0">
                <a:solidFill>
                  <a:srgbClr val="0000FF"/>
                </a:solidFill>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&lt;</a:t>
            </a:r>
            <a:r>
              <a:rPr lang="zh-CN" altLang="zh-CN" sz="2400" dirty="0">
                <a:latin typeface="微软雅黑" panose="020B0503020204020204" pitchFamily="34" charset="-122"/>
                <a:ea typeface="微软雅黑" panose="020B0503020204020204" pitchFamily="34" charset="-122"/>
              </a:rPr>
              <a:t>常数</a:t>
            </a:r>
            <a:r>
              <a:rPr lang="en-US" altLang="zh-CN" sz="2400" dirty="0">
                <a:latin typeface="微软雅黑" panose="020B0503020204020204" pitchFamily="34" charset="-122"/>
                <a:ea typeface="微软雅黑" panose="020B0503020204020204" pitchFamily="34" charset="-122"/>
              </a:rPr>
              <a:t>&gt;</a:t>
            </a:r>
          </a:p>
          <a:p>
            <a:pPr>
              <a:lnSpc>
                <a:spcPct val="80000"/>
              </a:lnSpc>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&lt;</a:t>
            </a:r>
            <a:r>
              <a:rPr lang="zh-CN" altLang="zh-CN" sz="2400" dirty="0">
                <a:latin typeface="微软雅黑" panose="020B0503020204020204" pitchFamily="34" charset="-122"/>
                <a:ea typeface="微软雅黑" panose="020B0503020204020204" pitchFamily="34" charset="-122"/>
              </a:rPr>
              <a:t>常数</a:t>
            </a:r>
            <a:r>
              <a:rPr lang="en-US" altLang="zh-CN" sz="2400" dirty="0">
                <a:latin typeface="微软雅黑" panose="020B0503020204020204" pitchFamily="34" charset="-122"/>
                <a:ea typeface="微软雅黑" panose="020B0503020204020204" pitchFamily="34" charset="-122"/>
              </a:rPr>
              <a:t>&gt;    </a:t>
            </a:r>
            <a:r>
              <a:rPr lang="en-US" altLang="zh-CN" sz="2400" dirty="0">
                <a:solidFill>
                  <a:srgbClr val="0000FF"/>
                </a:solidFill>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  &lt;</a:t>
            </a:r>
            <a:r>
              <a:rPr lang="zh-CN" altLang="zh-CN" sz="2400" dirty="0">
                <a:latin typeface="微软雅黑" panose="020B0503020204020204" pitchFamily="34" charset="-122"/>
                <a:ea typeface="微软雅黑" panose="020B0503020204020204" pitchFamily="34" charset="-122"/>
              </a:rPr>
              <a:t>数字</a:t>
            </a:r>
            <a:r>
              <a:rPr lang="en-US" altLang="zh-CN" sz="2400" dirty="0">
                <a:latin typeface="微软雅黑" panose="020B0503020204020204" pitchFamily="34" charset="-122"/>
                <a:ea typeface="微软雅黑" panose="020B0503020204020204" pitchFamily="34" charset="-122"/>
              </a:rPr>
              <a:t>&gt; </a:t>
            </a:r>
          </a:p>
          <a:p>
            <a:pPr>
              <a:lnSpc>
                <a:spcPct val="80000"/>
              </a:lnSpc>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          		|   &lt;</a:t>
            </a:r>
            <a:r>
              <a:rPr lang="zh-CN" altLang="zh-CN" sz="2400" dirty="0">
                <a:latin typeface="微软雅黑" panose="020B0503020204020204" pitchFamily="34" charset="-122"/>
                <a:ea typeface="微软雅黑" panose="020B0503020204020204" pitchFamily="34" charset="-122"/>
              </a:rPr>
              <a:t>数字</a:t>
            </a:r>
            <a:r>
              <a:rPr lang="en-US" altLang="zh-CN" sz="2400" dirty="0">
                <a:latin typeface="微软雅黑" panose="020B0503020204020204" pitchFamily="34" charset="-122"/>
                <a:ea typeface="微软雅黑" panose="020B0503020204020204" pitchFamily="34" charset="-122"/>
              </a:rPr>
              <a:t>&gt; &lt;</a:t>
            </a:r>
            <a:r>
              <a:rPr lang="zh-CN" altLang="zh-CN" sz="2400" dirty="0">
                <a:latin typeface="微软雅黑" panose="020B0503020204020204" pitchFamily="34" charset="-122"/>
                <a:ea typeface="微软雅黑" panose="020B0503020204020204" pitchFamily="34" charset="-122"/>
              </a:rPr>
              <a:t>常数</a:t>
            </a:r>
            <a:r>
              <a:rPr lang="en-US" altLang="zh-CN" sz="2400" dirty="0">
                <a:latin typeface="微软雅黑" panose="020B0503020204020204" pitchFamily="34" charset="-122"/>
                <a:ea typeface="微软雅黑" panose="020B0503020204020204" pitchFamily="34" charset="-122"/>
              </a:rPr>
              <a:t>&gt; </a:t>
            </a:r>
          </a:p>
          <a:p>
            <a:pPr>
              <a:lnSpc>
                <a:spcPct val="80000"/>
              </a:lnSpc>
              <a:buFont typeface="Wingdings" panose="05000000000000000000" pitchFamily="2" charset="2"/>
              <a:buNone/>
            </a:pPr>
            <a:r>
              <a:rPr lang="en-US" altLang="zh-CN" sz="2400" dirty="0">
                <a:latin typeface="微软雅黑" panose="020B0503020204020204" pitchFamily="34" charset="-122"/>
                <a:ea typeface="微软雅黑" panose="020B0503020204020204" pitchFamily="34" charset="-122"/>
              </a:rPr>
              <a:t>&lt;</a:t>
            </a:r>
            <a:r>
              <a:rPr lang="zh-CN" altLang="zh-CN" sz="2400" dirty="0">
                <a:latin typeface="微软雅黑" panose="020B0503020204020204" pitchFamily="34" charset="-122"/>
                <a:ea typeface="微软雅黑" panose="020B0503020204020204" pitchFamily="34" charset="-122"/>
              </a:rPr>
              <a:t>数字</a:t>
            </a:r>
            <a:r>
              <a:rPr lang="en-US" altLang="zh-CN" sz="2400" dirty="0">
                <a:latin typeface="微软雅黑" panose="020B0503020204020204" pitchFamily="34" charset="-122"/>
                <a:ea typeface="微软雅黑" panose="020B0503020204020204" pitchFamily="34" charset="-122"/>
              </a:rPr>
              <a:t>&gt;    </a:t>
            </a:r>
            <a:r>
              <a:rPr lang="en-US" altLang="zh-CN" sz="2400" dirty="0">
                <a:solidFill>
                  <a:srgbClr val="0000FF"/>
                </a:solidFill>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0 | 1 | 2 | 3 | 4 | 5 | 6 | 7 | 8 | 9  </a:t>
            </a:r>
          </a:p>
        </p:txBody>
      </p:sp>
    </p:spTree>
    <p:extLst>
      <p:ext uri="{BB962C8B-B14F-4D97-AF65-F5344CB8AC3E}">
        <p14:creationId xmlns:p14="http://schemas.microsoft.com/office/powerpoint/2010/main" val="1532527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592C88C-B6CE-4456-CFB4-9D85E0228592}"/>
              </a:ext>
            </a:extLst>
          </p:cNvPr>
          <p:cNvSpPr txBox="1"/>
          <p:nvPr/>
        </p:nvSpPr>
        <p:spPr>
          <a:xfrm>
            <a:off x="2100574" y="2789053"/>
            <a:ext cx="2719906" cy="584775"/>
          </a:xfrm>
          <a:prstGeom prst="rect">
            <a:avLst/>
          </a:prstGeom>
          <a:noFill/>
        </p:spPr>
        <p:txBody>
          <a:bodyPr wrap="square">
            <a:spAutoFit/>
          </a:bodyPr>
          <a:lstStyle/>
          <a:p>
            <a:r>
              <a:rPr lang="zh-CN" altLang="en-US" sz="3200" b="0" i="0" dirty="0">
                <a:solidFill>
                  <a:srgbClr val="333333"/>
                </a:solidFill>
                <a:effectLst/>
                <a:latin typeface="Helvetica Neue"/>
              </a:rPr>
              <a:t>* </a:t>
            </a:r>
            <a:r>
              <a:rPr lang="en-US" altLang="zh-CN" sz="3200" b="0" i="0" dirty="0">
                <a:solidFill>
                  <a:srgbClr val="333333"/>
                </a:solidFill>
                <a:effectLst/>
                <a:latin typeface="Helvetica Neue"/>
              </a:rPr>
              <a:t>5.0 - 20 6</a:t>
            </a:r>
            <a:endParaRPr lang="zh-CN" altLang="en-US" sz="3200" dirty="0"/>
          </a:p>
        </p:txBody>
      </p:sp>
      <p:sp>
        <p:nvSpPr>
          <p:cNvPr id="5" name="文本框 4">
            <a:extLst>
              <a:ext uri="{FF2B5EF4-FFF2-40B4-BE49-F238E27FC236}">
                <a16:creationId xmlns:a16="http://schemas.microsoft.com/office/drawing/2014/main" id="{529C996C-ABF1-BA78-54A5-2D6EFF1B4051}"/>
              </a:ext>
            </a:extLst>
          </p:cNvPr>
          <p:cNvSpPr txBox="1"/>
          <p:nvPr/>
        </p:nvSpPr>
        <p:spPr>
          <a:xfrm>
            <a:off x="2100574" y="1750395"/>
            <a:ext cx="2988262" cy="584775"/>
          </a:xfrm>
          <a:prstGeom prst="rect">
            <a:avLst/>
          </a:prstGeom>
          <a:noFill/>
        </p:spPr>
        <p:txBody>
          <a:bodyPr wrap="square">
            <a:spAutoFit/>
          </a:bodyPr>
          <a:lstStyle/>
          <a:p>
            <a:r>
              <a:rPr lang="en-US" altLang="zh-CN" sz="3200" b="0" i="0" dirty="0">
                <a:solidFill>
                  <a:srgbClr val="333333"/>
                </a:solidFill>
                <a:effectLst/>
                <a:latin typeface="Helvetica Neue"/>
              </a:rPr>
              <a:t>5.0 </a:t>
            </a:r>
            <a:r>
              <a:rPr lang="zh-CN" altLang="en-US" sz="3200" b="0" i="0" dirty="0">
                <a:solidFill>
                  <a:srgbClr val="333333"/>
                </a:solidFill>
                <a:effectLst/>
                <a:latin typeface="Helvetica Neue"/>
              </a:rPr>
              <a:t>* </a:t>
            </a:r>
            <a:r>
              <a:rPr lang="en-US" altLang="zh-CN" sz="3200" b="0" i="0" dirty="0">
                <a:solidFill>
                  <a:srgbClr val="333333"/>
                </a:solidFill>
                <a:effectLst/>
                <a:latin typeface="Helvetica Neue"/>
              </a:rPr>
              <a:t>(20 – 6)</a:t>
            </a:r>
            <a:endParaRPr lang="zh-CN" altLang="en-US" sz="3200" dirty="0"/>
          </a:p>
        </p:txBody>
      </p:sp>
      <p:sp>
        <p:nvSpPr>
          <p:cNvPr id="7" name="文本框 6">
            <a:extLst>
              <a:ext uri="{FF2B5EF4-FFF2-40B4-BE49-F238E27FC236}">
                <a16:creationId xmlns:a16="http://schemas.microsoft.com/office/drawing/2014/main" id="{78ACA2A9-915A-DDFE-7FC0-6D7AE769CE27}"/>
              </a:ext>
            </a:extLst>
          </p:cNvPr>
          <p:cNvSpPr txBox="1"/>
          <p:nvPr/>
        </p:nvSpPr>
        <p:spPr>
          <a:xfrm>
            <a:off x="6883261" y="4230443"/>
            <a:ext cx="2149337" cy="523220"/>
          </a:xfrm>
          <a:prstGeom prst="rect">
            <a:avLst/>
          </a:prstGeom>
          <a:noFill/>
        </p:spPr>
        <p:txBody>
          <a:bodyPr wrap="square">
            <a:spAutoFit/>
          </a:bodyPr>
          <a:lstStyle/>
          <a:p>
            <a:r>
              <a:rPr lang="en-US" altLang="zh-CN" sz="2800" b="0" i="0" dirty="0">
                <a:solidFill>
                  <a:srgbClr val="333333"/>
                </a:solidFill>
                <a:effectLst/>
                <a:latin typeface="Helvetica Neue"/>
              </a:rPr>
              <a:t>ABC*+DE/-</a:t>
            </a:r>
            <a:endParaRPr lang="zh-CN" altLang="en-US" sz="2800" dirty="0"/>
          </a:p>
        </p:txBody>
      </p:sp>
      <p:sp>
        <p:nvSpPr>
          <p:cNvPr id="8" name="文本框 7">
            <a:extLst>
              <a:ext uri="{FF2B5EF4-FFF2-40B4-BE49-F238E27FC236}">
                <a16:creationId xmlns:a16="http://schemas.microsoft.com/office/drawing/2014/main" id="{B4AD78C0-10D7-36D1-9C02-0FA59D3E319C}"/>
              </a:ext>
            </a:extLst>
          </p:cNvPr>
          <p:cNvSpPr txBox="1"/>
          <p:nvPr/>
        </p:nvSpPr>
        <p:spPr>
          <a:xfrm>
            <a:off x="2100574" y="4230443"/>
            <a:ext cx="2988262" cy="584775"/>
          </a:xfrm>
          <a:prstGeom prst="rect">
            <a:avLst/>
          </a:prstGeom>
          <a:noFill/>
        </p:spPr>
        <p:txBody>
          <a:bodyPr wrap="square">
            <a:spAutoFit/>
          </a:bodyPr>
          <a:lstStyle/>
          <a:p>
            <a:r>
              <a:rPr lang="en-US" altLang="zh-CN" sz="3200" b="0" i="0" dirty="0">
                <a:solidFill>
                  <a:srgbClr val="333333"/>
                </a:solidFill>
                <a:effectLst/>
                <a:latin typeface="Helvetica Neue"/>
              </a:rPr>
              <a:t>5.0 20 6 – </a:t>
            </a:r>
            <a:r>
              <a:rPr lang="zh-CN" altLang="en-US" sz="3200" b="0" i="0" dirty="0">
                <a:solidFill>
                  <a:srgbClr val="333333"/>
                </a:solidFill>
                <a:effectLst/>
                <a:latin typeface="Helvetica Neue"/>
              </a:rPr>
              <a:t>* </a:t>
            </a:r>
            <a:endParaRPr lang="zh-CN" altLang="en-US" sz="3200" dirty="0"/>
          </a:p>
        </p:txBody>
      </p:sp>
      <p:sp>
        <p:nvSpPr>
          <p:cNvPr id="9" name="文本框 8">
            <a:extLst>
              <a:ext uri="{FF2B5EF4-FFF2-40B4-BE49-F238E27FC236}">
                <a16:creationId xmlns:a16="http://schemas.microsoft.com/office/drawing/2014/main" id="{B1B60751-EB17-652D-7129-251C412A2FB9}"/>
              </a:ext>
            </a:extLst>
          </p:cNvPr>
          <p:cNvSpPr txBox="1"/>
          <p:nvPr/>
        </p:nvSpPr>
        <p:spPr>
          <a:xfrm>
            <a:off x="6883261" y="1750395"/>
            <a:ext cx="2149337" cy="523220"/>
          </a:xfrm>
          <a:prstGeom prst="rect">
            <a:avLst/>
          </a:prstGeom>
          <a:noFill/>
        </p:spPr>
        <p:txBody>
          <a:bodyPr wrap="square">
            <a:spAutoFit/>
          </a:bodyPr>
          <a:lstStyle/>
          <a:p>
            <a:r>
              <a:rPr lang="en-US" altLang="zh-CN" sz="2800" b="0" i="0" dirty="0">
                <a:solidFill>
                  <a:srgbClr val="333333"/>
                </a:solidFill>
                <a:effectLst/>
                <a:latin typeface="Helvetica Neue"/>
              </a:rPr>
              <a:t>A + B*C-D/E</a:t>
            </a:r>
            <a:endParaRPr lang="zh-CN" altLang="en-US" sz="2800" dirty="0"/>
          </a:p>
        </p:txBody>
      </p:sp>
      <p:sp>
        <p:nvSpPr>
          <p:cNvPr id="10" name="文本框 9">
            <a:extLst>
              <a:ext uri="{FF2B5EF4-FFF2-40B4-BE49-F238E27FC236}">
                <a16:creationId xmlns:a16="http://schemas.microsoft.com/office/drawing/2014/main" id="{746A2F71-4E3B-1F26-08E3-BBC7089D5E0E}"/>
              </a:ext>
            </a:extLst>
          </p:cNvPr>
          <p:cNvSpPr txBox="1"/>
          <p:nvPr/>
        </p:nvSpPr>
        <p:spPr>
          <a:xfrm>
            <a:off x="6793809" y="2789053"/>
            <a:ext cx="3393799" cy="523220"/>
          </a:xfrm>
          <a:prstGeom prst="rect">
            <a:avLst/>
          </a:prstGeom>
          <a:noFill/>
        </p:spPr>
        <p:txBody>
          <a:bodyPr wrap="square">
            <a:spAutoFit/>
          </a:bodyPr>
          <a:lstStyle/>
          <a:p>
            <a:r>
              <a:rPr lang="en-US" altLang="zh-CN" sz="2800" b="0" i="0" dirty="0">
                <a:solidFill>
                  <a:srgbClr val="333333"/>
                </a:solidFill>
                <a:effectLst/>
                <a:latin typeface="Helvetica Neue"/>
              </a:rPr>
              <a:t>- + A * BC/ DE</a:t>
            </a:r>
            <a:endParaRPr lang="zh-CN" altLang="en-US" sz="2800" dirty="0"/>
          </a:p>
        </p:txBody>
      </p:sp>
      <p:sp>
        <p:nvSpPr>
          <p:cNvPr id="11" name="文本框 10">
            <a:extLst>
              <a:ext uri="{FF2B5EF4-FFF2-40B4-BE49-F238E27FC236}">
                <a16:creationId xmlns:a16="http://schemas.microsoft.com/office/drawing/2014/main" id="{6993EA79-9EEF-0E98-3AC9-A92DA9F43351}"/>
              </a:ext>
            </a:extLst>
          </p:cNvPr>
          <p:cNvSpPr txBox="1"/>
          <p:nvPr/>
        </p:nvSpPr>
        <p:spPr>
          <a:xfrm>
            <a:off x="735496" y="2012005"/>
            <a:ext cx="461665" cy="276999"/>
          </a:xfrm>
          <a:prstGeom prst="rect">
            <a:avLst/>
          </a:prstGeom>
          <a:noFill/>
        </p:spPr>
        <p:txBody>
          <a:bodyPr wrap="none" lIns="0" tIns="0" rIns="0" bIns="0" rtlCol="0">
            <a:spAutoFit/>
          </a:bodyPr>
          <a:lstStyle/>
          <a:p>
            <a:pPr algn="l"/>
            <a:r>
              <a:rPr lang="zh-CN" altLang="en-US" dirty="0"/>
              <a:t>中缀</a:t>
            </a:r>
          </a:p>
        </p:txBody>
      </p:sp>
      <p:sp>
        <p:nvSpPr>
          <p:cNvPr id="12" name="文本框 11">
            <a:extLst>
              <a:ext uri="{FF2B5EF4-FFF2-40B4-BE49-F238E27FC236}">
                <a16:creationId xmlns:a16="http://schemas.microsoft.com/office/drawing/2014/main" id="{29963D53-1F7C-A820-6458-6DD5E20DDF96}"/>
              </a:ext>
            </a:extLst>
          </p:cNvPr>
          <p:cNvSpPr txBox="1"/>
          <p:nvPr/>
        </p:nvSpPr>
        <p:spPr>
          <a:xfrm>
            <a:off x="735496" y="2942940"/>
            <a:ext cx="461665" cy="276999"/>
          </a:xfrm>
          <a:prstGeom prst="rect">
            <a:avLst/>
          </a:prstGeom>
          <a:noFill/>
        </p:spPr>
        <p:txBody>
          <a:bodyPr wrap="none" lIns="0" tIns="0" rIns="0" bIns="0" rtlCol="0">
            <a:spAutoFit/>
          </a:bodyPr>
          <a:lstStyle/>
          <a:p>
            <a:pPr algn="l"/>
            <a:r>
              <a:rPr lang="zh-CN" altLang="en-US" dirty="0"/>
              <a:t>前缀</a:t>
            </a:r>
          </a:p>
        </p:txBody>
      </p:sp>
      <p:sp>
        <p:nvSpPr>
          <p:cNvPr id="13" name="文本框 12">
            <a:extLst>
              <a:ext uri="{FF2B5EF4-FFF2-40B4-BE49-F238E27FC236}">
                <a16:creationId xmlns:a16="http://schemas.microsoft.com/office/drawing/2014/main" id="{1A8CDEC8-5AD6-A69A-DA39-4A23CF4D107E}"/>
              </a:ext>
            </a:extLst>
          </p:cNvPr>
          <p:cNvSpPr txBox="1"/>
          <p:nvPr/>
        </p:nvSpPr>
        <p:spPr>
          <a:xfrm>
            <a:off x="818322" y="4414643"/>
            <a:ext cx="461665" cy="276999"/>
          </a:xfrm>
          <a:prstGeom prst="rect">
            <a:avLst/>
          </a:prstGeom>
          <a:noFill/>
        </p:spPr>
        <p:txBody>
          <a:bodyPr wrap="none" lIns="0" tIns="0" rIns="0" bIns="0" rtlCol="0">
            <a:spAutoFit/>
          </a:bodyPr>
          <a:lstStyle/>
          <a:p>
            <a:pPr algn="l"/>
            <a:r>
              <a:rPr lang="zh-CN" altLang="en-US" dirty="0"/>
              <a:t>后缀</a:t>
            </a:r>
          </a:p>
        </p:txBody>
      </p:sp>
    </p:spTree>
    <p:extLst>
      <p:ext uri="{BB962C8B-B14F-4D97-AF65-F5344CB8AC3E}">
        <p14:creationId xmlns:p14="http://schemas.microsoft.com/office/powerpoint/2010/main" val="252160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ACAD57A-DDF3-A822-187B-D9FB1B1AC171}"/>
              </a:ext>
            </a:extLst>
          </p:cNvPr>
          <p:cNvSpPr txBox="1"/>
          <p:nvPr/>
        </p:nvSpPr>
        <p:spPr>
          <a:xfrm>
            <a:off x="920956" y="797510"/>
            <a:ext cx="10350088" cy="5262979"/>
          </a:xfrm>
          <a:prstGeom prst="rect">
            <a:avLst/>
          </a:prstGeom>
          <a:noFill/>
        </p:spPr>
        <p:txBody>
          <a:bodyPr wrap="square" lIns="0" tIns="0" rIns="0" bIns="0" rtlCol="0">
            <a:spAutoFit/>
          </a:bodyPr>
          <a:lstStyle/>
          <a:p>
            <a:pPr algn="l" latinLnBrk="1"/>
            <a:r>
              <a:rPr lang="en-US" altLang="zh-CN" sz="2800" b="0" i="0" dirty="0">
                <a:solidFill>
                  <a:srgbClr val="333333"/>
                </a:solidFill>
                <a:effectLst/>
                <a:latin typeface="Helvetica Neue"/>
              </a:rPr>
              <a:t>【</a:t>
            </a:r>
            <a:r>
              <a:rPr lang="zh-CN" altLang="en-US" sz="2800" b="0" i="0" dirty="0">
                <a:solidFill>
                  <a:srgbClr val="333333"/>
                </a:solidFill>
                <a:effectLst/>
                <a:latin typeface="Helvetica Neue"/>
              </a:rPr>
              <a:t>问题描述</a:t>
            </a:r>
            <a:r>
              <a:rPr lang="en-US" altLang="zh-CN" sz="2800" b="0" i="0" dirty="0">
                <a:solidFill>
                  <a:srgbClr val="333333"/>
                </a:solidFill>
                <a:effectLst/>
                <a:latin typeface="Helvetica Neue"/>
              </a:rPr>
              <a:t>】</a:t>
            </a:r>
            <a:r>
              <a:rPr lang="zh-CN" altLang="en-US" sz="2800" b="0" i="0" dirty="0">
                <a:solidFill>
                  <a:srgbClr val="333333"/>
                </a:solidFill>
                <a:effectLst/>
                <a:latin typeface="Helvetica Neue"/>
              </a:rPr>
              <a:t>设计前缀表达式求值算法</a:t>
            </a:r>
            <a:r>
              <a:rPr lang="en-US" altLang="zh-CN" sz="2800" b="0" i="0" u="sng" dirty="0">
                <a:solidFill>
                  <a:srgbClr val="333333"/>
                </a:solidFill>
                <a:effectLst/>
                <a:latin typeface="Helvetica Neue"/>
              </a:rPr>
              <a:t>double prefix(string </a:t>
            </a:r>
            <a:r>
              <a:rPr lang="en-US" altLang="zh-CN" sz="2800" b="0" i="0" u="sng" dirty="0" err="1">
                <a:solidFill>
                  <a:srgbClr val="333333"/>
                </a:solidFill>
                <a:effectLst/>
                <a:latin typeface="Helvetica Neue"/>
              </a:rPr>
              <a:t>prefix_ex</a:t>
            </a:r>
            <a:r>
              <a:rPr lang="en-US" altLang="zh-CN" sz="2800" b="0" i="0" u="sng" dirty="0">
                <a:solidFill>
                  <a:srgbClr val="333333"/>
                </a:solidFill>
                <a:effectLst/>
                <a:latin typeface="Helvetica Neue"/>
              </a:rPr>
              <a:t>[], int n) </a:t>
            </a:r>
            <a:r>
              <a:rPr lang="zh-CN" altLang="en-US" sz="2800" b="0" i="0" dirty="0">
                <a:solidFill>
                  <a:srgbClr val="333333"/>
                </a:solidFill>
                <a:effectLst/>
                <a:latin typeface="Helvetica Neue"/>
              </a:rPr>
              <a:t>，假设前缀表达式中的各逻辑成分依次存储在长度为</a:t>
            </a:r>
            <a:r>
              <a:rPr lang="en-US" altLang="zh-CN" sz="2800" b="0" i="0" dirty="0">
                <a:solidFill>
                  <a:srgbClr val="333333"/>
                </a:solidFill>
                <a:effectLst/>
                <a:latin typeface="Helvetica Neue"/>
              </a:rPr>
              <a:t>n</a:t>
            </a:r>
            <a:r>
              <a:rPr lang="zh-CN" altLang="en-US" sz="2800" b="0" i="0" dirty="0">
                <a:solidFill>
                  <a:srgbClr val="333333"/>
                </a:solidFill>
                <a:effectLst/>
                <a:latin typeface="Helvetica Neue"/>
              </a:rPr>
              <a:t>的字符串数组</a:t>
            </a:r>
            <a:r>
              <a:rPr lang="en-US" altLang="zh-CN" sz="2800" b="0" i="0" dirty="0" err="1">
                <a:solidFill>
                  <a:srgbClr val="333333"/>
                </a:solidFill>
                <a:effectLst/>
                <a:latin typeface="Helvetica Neue"/>
              </a:rPr>
              <a:t>prefix_ex</a:t>
            </a:r>
            <a:r>
              <a:rPr lang="zh-CN" altLang="en-US" sz="2800" b="0" i="0" dirty="0">
                <a:solidFill>
                  <a:srgbClr val="333333"/>
                </a:solidFill>
                <a:effectLst/>
                <a:latin typeface="Helvetica Neue"/>
              </a:rPr>
              <a:t>中，如前缀表达式“* </a:t>
            </a:r>
            <a:r>
              <a:rPr lang="en-US" altLang="zh-CN" sz="2800" b="0" i="0" dirty="0">
                <a:solidFill>
                  <a:srgbClr val="333333"/>
                </a:solidFill>
                <a:effectLst/>
                <a:latin typeface="Helvetica Neue"/>
              </a:rPr>
              <a:t>5.0 - 20 6”</a:t>
            </a:r>
            <a:r>
              <a:rPr lang="zh-CN" altLang="en-US" sz="2800" b="0" i="0" dirty="0">
                <a:solidFill>
                  <a:srgbClr val="333333"/>
                </a:solidFill>
                <a:effectLst/>
                <a:latin typeface="Helvetica Neue"/>
              </a:rPr>
              <a:t>，则</a:t>
            </a:r>
            <a:r>
              <a:rPr lang="en-US" altLang="zh-CN" sz="2800" b="0" i="0" dirty="0">
                <a:solidFill>
                  <a:srgbClr val="333333"/>
                </a:solidFill>
                <a:effectLst/>
                <a:latin typeface="Helvetica Neue"/>
              </a:rPr>
              <a:t>n</a:t>
            </a:r>
            <a:r>
              <a:rPr lang="zh-CN" altLang="en-US" sz="2800" b="0" i="0" dirty="0">
                <a:solidFill>
                  <a:srgbClr val="333333"/>
                </a:solidFill>
                <a:effectLst/>
                <a:latin typeface="Helvetica Neue"/>
              </a:rPr>
              <a:t>为</a:t>
            </a:r>
            <a:r>
              <a:rPr lang="en-US" altLang="zh-CN" sz="2800" b="0" i="0" dirty="0">
                <a:solidFill>
                  <a:srgbClr val="333333"/>
                </a:solidFill>
                <a:effectLst/>
                <a:latin typeface="Helvetica Neue"/>
              </a:rPr>
              <a:t>5</a:t>
            </a:r>
            <a:r>
              <a:rPr lang="zh-CN" altLang="en-US" sz="2800" b="0" i="0" dirty="0">
                <a:solidFill>
                  <a:srgbClr val="333333"/>
                </a:solidFill>
                <a:effectLst/>
                <a:latin typeface="Helvetica Neue"/>
              </a:rPr>
              <a:t>，</a:t>
            </a:r>
            <a:r>
              <a:rPr lang="en-US" altLang="zh-CN" sz="2800" b="0" i="0" dirty="0" err="1">
                <a:solidFill>
                  <a:srgbClr val="333333"/>
                </a:solidFill>
                <a:effectLst/>
                <a:latin typeface="Helvetica Neue"/>
              </a:rPr>
              <a:t>prefix_ex</a:t>
            </a:r>
            <a:r>
              <a:rPr lang="zh-CN" altLang="en-US" sz="2800" b="0" i="0" dirty="0">
                <a:solidFill>
                  <a:srgbClr val="333333"/>
                </a:solidFill>
                <a:effectLst/>
                <a:latin typeface="Helvetica Neue"/>
              </a:rPr>
              <a:t>数组的内容为</a:t>
            </a:r>
            <a:r>
              <a:rPr lang="en-US" altLang="zh-CN" sz="2800" b="0" i="0" dirty="0">
                <a:solidFill>
                  <a:srgbClr val="333333"/>
                </a:solidFill>
                <a:effectLst/>
                <a:latin typeface="Helvetica Neue"/>
              </a:rPr>
              <a:t>{"*","5.0","-","20","6}</a:t>
            </a:r>
            <a:r>
              <a:rPr lang="zh-CN" altLang="en-US" sz="2800" b="0" i="0" dirty="0">
                <a:solidFill>
                  <a:srgbClr val="333333"/>
                </a:solidFill>
                <a:effectLst/>
                <a:latin typeface="Helvetica Neue"/>
              </a:rPr>
              <a:t>。</a:t>
            </a:r>
            <a:endParaRPr lang="en-US" altLang="zh-CN" sz="2800" b="0" i="0" dirty="0">
              <a:solidFill>
                <a:srgbClr val="333333"/>
              </a:solidFill>
              <a:effectLst/>
              <a:latin typeface="Helvetica Neue"/>
            </a:endParaRPr>
          </a:p>
          <a:p>
            <a:pPr algn="l" latinLnBrk="1"/>
            <a:endParaRPr lang="zh-CN" altLang="en-US" sz="2000" b="0" i="0" dirty="0">
              <a:solidFill>
                <a:srgbClr val="333333"/>
              </a:solidFill>
              <a:effectLst/>
              <a:latin typeface="Helvetica Neue"/>
            </a:endParaRPr>
          </a:p>
          <a:p>
            <a:pPr algn="l" latinLnBrk="1"/>
            <a:r>
              <a:rPr lang="zh-CN" altLang="en-US" sz="2400" b="0" i="0" dirty="0">
                <a:solidFill>
                  <a:srgbClr val="333333"/>
                </a:solidFill>
                <a:effectLst/>
                <a:latin typeface="Helvetica Neue"/>
              </a:rPr>
              <a:t>主程序测试时，输入以空格分隔的前缀表达式各个逻辑成分，输出表达式计算结果，如输入表达式不合法，则输出“</a:t>
            </a:r>
            <a:r>
              <a:rPr lang="en-US" altLang="zh-CN" sz="2400" b="0" i="0" dirty="0">
                <a:solidFill>
                  <a:srgbClr val="333333"/>
                </a:solidFill>
                <a:effectLst/>
                <a:latin typeface="Helvetica Neue"/>
              </a:rPr>
              <a:t>illegal expression”</a:t>
            </a:r>
            <a:r>
              <a:rPr lang="zh-CN" altLang="en-US" sz="2400" b="0" i="0" dirty="0">
                <a:solidFill>
                  <a:srgbClr val="333333"/>
                </a:solidFill>
                <a:effectLst/>
                <a:latin typeface="Helvetica Neue"/>
              </a:rPr>
              <a:t>。</a:t>
            </a:r>
            <a:r>
              <a:rPr lang="zh-CN" altLang="en-US" sz="2400" b="0" i="0" u="sng" dirty="0">
                <a:solidFill>
                  <a:srgbClr val="333333"/>
                </a:solidFill>
                <a:effectLst/>
                <a:latin typeface="Helvetica Neue"/>
              </a:rPr>
              <a:t>表达式中的操作数是浮点数</a:t>
            </a:r>
            <a:r>
              <a:rPr lang="zh-CN" altLang="en-US" sz="2400" b="0" i="0" dirty="0">
                <a:solidFill>
                  <a:srgbClr val="333333"/>
                </a:solidFill>
                <a:effectLst/>
                <a:latin typeface="Helvetica Neue"/>
              </a:rPr>
              <a:t>。</a:t>
            </a:r>
            <a:endParaRPr lang="en-US" altLang="zh-CN" sz="2400" b="0" i="0" dirty="0">
              <a:solidFill>
                <a:srgbClr val="333333"/>
              </a:solidFill>
              <a:effectLst/>
              <a:latin typeface="Helvetica Neue"/>
            </a:endParaRPr>
          </a:p>
          <a:p>
            <a:pPr algn="l" latinLnBrk="1"/>
            <a:endParaRPr lang="zh-CN" altLang="en-US" sz="2400" b="0" i="0" dirty="0">
              <a:solidFill>
                <a:srgbClr val="333333"/>
              </a:solidFill>
              <a:effectLst/>
              <a:latin typeface="Helvetica Neue"/>
            </a:endParaRPr>
          </a:p>
          <a:p>
            <a:pPr algn="l" latinLnBrk="1"/>
            <a:r>
              <a:rPr lang="en-US" altLang="zh-CN" sz="2400" b="0" i="0" dirty="0">
                <a:solidFill>
                  <a:srgbClr val="333333"/>
                </a:solidFill>
                <a:effectLst/>
                <a:latin typeface="Helvetica Neue"/>
              </a:rPr>
              <a:t>【</a:t>
            </a:r>
            <a:r>
              <a:rPr lang="zh-CN" altLang="en-US" sz="2400" b="0" i="0" dirty="0">
                <a:solidFill>
                  <a:srgbClr val="333333"/>
                </a:solidFill>
                <a:effectLst/>
                <a:latin typeface="Helvetica Neue"/>
              </a:rPr>
              <a:t>输入形式</a:t>
            </a:r>
            <a:r>
              <a:rPr lang="en-US" altLang="zh-CN" sz="2400" b="0" i="0" dirty="0">
                <a:solidFill>
                  <a:srgbClr val="333333"/>
                </a:solidFill>
                <a:effectLst/>
                <a:latin typeface="Helvetica Neue"/>
              </a:rPr>
              <a:t>】</a:t>
            </a:r>
            <a:r>
              <a:rPr lang="zh-CN" altLang="en-US" sz="2400" b="0" i="0" dirty="0">
                <a:solidFill>
                  <a:srgbClr val="333333"/>
                </a:solidFill>
                <a:effectLst/>
                <a:latin typeface="Helvetica Neue"/>
              </a:rPr>
              <a:t>以空格分隔的前缀表达式字符串</a:t>
            </a:r>
          </a:p>
          <a:p>
            <a:pPr algn="l" latinLnBrk="1"/>
            <a:r>
              <a:rPr lang="en-US" altLang="zh-CN" sz="2400" b="0" i="0" dirty="0">
                <a:solidFill>
                  <a:srgbClr val="333333"/>
                </a:solidFill>
                <a:effectLst/>
                <a:latin typeface="Helvetica Neue"/>
              </a:rPr>
              <a:t>【</a:t>
            </a:r>
            <a:r>
              <a:rPr lang="zh-CN" altLang="en-US" sz="2400" b="0" i="0" dirty="0">
                <a:solidFill>
                  <a:srgbClr val="333333"/>
                </a:solidFill>
                <a:effectLst/>
                <a:latin typeface="Helvetica Neue"/>
              </a:rPr>
              <a:t>输出形式</a:t>
            </a:r>
            <a:r>
              <a:rPr lang="en-US" altLang="zh-CN" sz="2400" b="0" i="0" dirty="0">
                <a:solidFill>
                  <a:srgbClr val="333333"/>
                </a:solidFill>
                <a:effectLst/>
                <a:latin typeface="Helvetica Neue"/>
              </a:rPr>
              <a:t>】</a:t>
            </a:r>
            <a:r>
              <a:rPr lang="zh-CN" altLang="en-US" sz="2400" b="0" i="0" dirty="0">
                <a:solidFill>
                  <a:srgbClr val="333333"/>
                </a:solidFill>
                <a:effectLst/>
                <a:latin typeface="Helvetica Neue"/>
              </a:rPr>
              <a:t>前缀表达式的值</a:t>
            </a:r>
          </a:p>
          <a:p>
            <a:pPr algn="l" latinLnBrk="1"/>
            <a:r>
              <a:rPr lang="en-US" altLang="zh-CN" sz="2400" b="0" i="0" dirty="0">
                <a:solidFill>
                  <a:srgbClr val="333333"/>
                </a:solidFill>
                <a:effectLst/>
                <a:latin typeface="Helvetica Neue"/>
              </a:rPr>
              <a:t>【</a:t>
            </a:r>
            <a:r>
              <a:rPr lang="zh-CN" altLang="en-US" sz="2400" b="0" i="0" dirty="0">
                <a:solidFill>
                  <a:srgbClr val="333333"/>
                </a:solidFill>
                <a:effectLst/>
                <a:latin typeface="Helvetica Neue"/>
              </a:rPr>
              <a:t>样例输入</a:t>
            </a:r>
            <a:r>
              <a:rPr lang="en-US" altLang="zh-CN" sz="2400" b="0" i="0" dirty="0">
                <a:solidFill>
                  <a:srgbClr val="333333"/>
                </a:solidFill>
                <a:effectLst/>
                <a:latin typeface="Helvetica Neue"/>
              </a:rPr>
              <a:t>】* 5 - 20 6</a:t>
            </a:r>
          </a:p>
          <a:p>
            <a:pPr algn="l" latinLnBrk="1"/>
            <a:r>
              <a:rPr lang="en-US" altLang="zh-CN" sz="2400" b="0" i="0" dirty="0">
                <a:solidFill>
                  <a:srgbClr val="333333"/>
                </a:solidFill>
                <a:effectLst/>
                <a:latin typeface="Helvetica Neue"/>
              </a:rPr>
              <a:t>【</a:t>
            </a:r>
            <a:r>
              <a:rPr lang="zh-CN" altLang="en-US" sz="2400" b="0" i="0" dirty="0">
                <a:solidFill>
                  <a:srgbClr val="333333"/>
                </a:solidFill>
                <a:effectLst/>
                <a:latin typeface="Helvetica Neue"/>
              </a:rPr>
              <a:t>样例输出</a:t>
            </a:r>
            <a:r>
              <a:rPr lang="en-US" altLang="zh-CN" sz="2400" b="0" i="0" dirty="0">
                <a:solidFill>
                  <a:srgbClr val="333333"/>
                </a:solidFill>
                <a:effectLst/>
                <a:latin typeface="Helvetica Neue"/>
              </a:rPr>
              <a:t>】70</a:t>
            </a:r>
          </a:p>
          <a:p>
            <a:pPr algn="l"/>
            <a:endParaRPr lang="zh-CN" altLang="en-US" dirty="0"/>
          </a:p>
        </p:txBody>
      </p:sp>
      <p:sp>
        <p:nvSpPr>
          <p:cNvPr id="4" name="文本框 3">
            <a:extLst>
              <a:ext uri="{FF2B5EF4-FFF2-40B4-BE49-F238E27FC236}">
                <a16:creationId xmlns:a16="http://schemas.microsoft.com/office/drawing/2014/main" id="{930A53C6-A8E6-6B63-F5A6-E6D21392015A}"/>
              </a:ext>
            </a:extLst>
          </p:cNvPr>
          <p:cNvSpPr txBox="1"/>
          <p:nvPr/>
        </p:nvSpPr>
        <p:spPr>
          <a:xfrm>
            <a:off x="3984859" y="6285297"/>
            <a:ext cx="6865662" cy="276999"/>
          </a:xfrm>
          <a:prstGeom prst="rect">
            <a:avLst/>
          </a:prstGeom>
          <a:noFill/>
        </p:spPr>
        <p:txBody>
          <a:bodyPr wrap="none" lIns="0" tIns="0" rIns="0" bIns="0" rtlCol="0">
            <a:spAutoFit/>
          </a:bodyPr>
          <a:lstStyle/>
          <a:p>
            <a:pPr algn="l"/>
            <a:r>
              <a:rPr lang="zh-CN" altLang="en-US" b="1" dirty="0">
                <a:solidFill>
                  <a:srgbClr val="FF0000"/>
                </a:solidFill>
              </a:rPr>
              <a:t>提示：从右到左读前缀表达式，数字压栈，碰到符号弹栈计算后压栈</a:t>
            </a:r>
          </a:p>
        </p:txBody>
      </p:sp>
    </p:spTree>
    <p:extLst>
      <p:ext uri="{BB962C8B-B14F-4D97-AF65-F5344CB8AC3E}">
        <p14:creationId xmlns:p14="http://schemas.microsoft.com/office/powerpoint/2010/main" val="18227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C579582-7E2F-CC3F-4825-29CEB7C76089}"/>
              </a:ext>
            </a:extLst>
          </p:cNvPr>
          <p:cNvSpPr>
            <a:spLocks noGrp="1"/>
          </p:cNvSpPr>
          <p:nvPr>
            <p:ph type="body" sz="quarter" idx="10"/>
          </p:nvPr>
        </p:nvSpPr>
        <p:spPr/>
        <p:txBody>
          <a:bodyPr/>
          <a:lstStyle/>
          <a:p>
            <a:r>
              <a:rPr lang="zh-CN" altLang="en-US" dirty="0"/>
              <a:t>截止时间</a:t>
            </a:r>
          </a:p>
        </p:txBody>
      </p:sp>
      <p:sp>
        <p:nvSpPr>
          <p:cNvPr id="4" name="文本框 3">
            <a:extLst>
              <a:ext uri="{FF2B5EF4-FFF2-40B4-BE49-F238E27FC236}">
                <a16:creationId xmlns:a16="http://schemas.microsoft.com/office/drawing/2014/main" id="{D8D5D95F-A82B-52E7-3EED-B07CA6829433}"/>
              </a:ext>
            </a:extLst>
          </p:cNvPr>
          <p:cNvSpPr txBox="1"/>
          <p:nvPr/>
        </p:nvSpPr>
        <p:spPr>
          <a:xfrm>
            <a:off x="2545976" y="1855694"/>
            <a:ext cx="7337521" cy="430887"/>
          </a:xfrm>
          <a:prstGeom prst="rect">
            <a:avLst/>
          </a:prstGeom>
          <a:noFill/>
        </p:spPr>
        <p:txBody>
          <a:bodyPr wrap="none" lIns="0" tIns="0" rIns="0" bIns="0" rtlCol="0">
            <a:spAutoFit/>
          </a:bodyPr>
          <a:lstStyle/>
          <a:p>
            <a:pPr algn="l"/>
            <a:r>
              <a:rPr lang="en-US" altLang="zh-CN" sz="2800" dirty="0"/>
              <a:t>10</a:t>
            </a:r>
            <a:r>
              <a:rPr lang="zh-CN" altLang="en-US" sz="2800" dirty="0"/>
              <a:t>月</a:t>
            </a:r>
            <a:r>
              <a:rPr lang="en-US" altLang="zh-CN" sz="2800" dirty="0"/>
              <a:t>28</a:t>
            </a:r>
            <a:r>
              <a:rPr lang="zh-CN" altLang="en-US" sz="2800" dirty="0"/>
              <a:t>日（周一）晚上</a:t>
            </a:r>
            <a:r>
              <a:rPr lang="en-US" altLang="zh-CN" sz="2800" dirty="0"/>
              <a:t>11</a:t>
            </a:r>
            <a:r>
              <a:rPr lang="zh-CN" altLang="en-US" sz="2800" dirty="0"/>
              <a:t>：</a:t>
            </a:r>
            <a:r>
              <a:rPr lang="en-US" altLang="zh-CN" sz="2800" dirty="0"/>
              <a:t>59</a:t>
            </a:r>
            <a:r>
              <a:rPr lang="zh-CN" altLang="en-US" sz="2800" dirty="0"/>
              <a:t>：</a:t>
            </a:r>
            <a:r>
              <a:rPr lang="en-US" altLang="zh-CN" sz="2800" dirty="0"/>
              <a:t>59</a:t>
            </a:r>
            <a:r>
              <a:rPr lang="zh-CN" altLang="en-US" dirty="0"/>
              <a:t>，</a:t>
            </a:r>
            <a:r>
              <a:rPr lang="zh-CN" altLang="en-US" sz="2400" dirty="0"/>
              <a:t>逾期会扣分</a:t>
            </a:r>
            <a:endParaRPr lang="zh-CN" altLang="en-US" dirty="0"/>
          </a:p>
        </p:txBody>
      </p:sp>
    </p:spTree>
    <p:extLst>
      <p:ext uri="{BB962C8B-B14F-4D97-AF65-F5344CB8AC3E}">
        <p14:creationId xmlns:p14="http://schemas.microsoft.com/office/powerpoint/2010/main" val="103634264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光面">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微软">
      <a:dk1>
        <a:srgbClr val="000000"/>
      </a:dk1>
      <a:lt1>
        <a:srgbClr val="FFFFFF"/>
      </a:lt1>
      <a:dk2>
        <a:srgbClr val="232934"/>
      </a:dk2>
      <a:lt2>
        <a:srgbClr val="DCEEF7"/>
      </a:lt2>
      <a:accent1>
        <a:srgbClr val="286FF0"/>
      </a:accent1>
      <a:accent2>
        <a:srgbClr val="0F5AE1"/>
      </a:accent2>
      <a:accent3>
        <a:srgbClr val="7CDFA5"/>
      </a:accent3>
      <a:accent4>
        <a:srgbClr val="22AA9B"/>
      </a:accent4>
      <a:accent5>
        <a:srgbClr val="FB9785"/>
      </a:accent5>
      <a:accent6>
        <a:srgbClr val="FA7598"/>
      </a:accent6>
      <a:hlink>
        <a:srgbClr val="F39209"/>
      </a:hlink>
      <a:folHlink>
        <a:srgbClr val="8DE0D3"/>
      </a:folHlink>
    </a:clrScheme>
    <a:fontScheme name="OPs">
      <a:majorFont>
        <a:latin typeface="Arial Black"/>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演示文稿1" id="{F5FCC8C2-3F56-427A-B7D8-329A215072C3}" vid="{BBCD203E-503B-4AA7-9E30-00EFCBA822A9}"/>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1312</TotalTime>
  <Words>655</Words>
  <Application>Microsoft Office PowerPoint</Application>
  <PresentationFormat>宽屏</PresentationFormat>
  <Paragraphs>61</Paragraphs>
  <Slides>9</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9</vt:i4>
      </vt:variant>
    </vt:vector>
  </HeadingPairs>
  <TitlesOfParts>
    <vt:vector size="23" baseType="lpstr">
      <vt:lpstr>Helvetica Neue</vt:lpstr>
      <vt:lpstr>Microsoft YaHei Light</vt:lpstr>
      <vt:lpstr>等线</vt:lpstr>
      <vt:lpstr>黑体</vt:lpstr>
      <vt:lpstr>Microsoft YaHei</vt:lpstr>
      <vt:lpstr>Microsoft YaHei</vt:lpstr>
      <vt:lpstr>微软雅黑 Light</vt:lpstr>
      <vt:lpstr>Arial</vt:lpstr>
      <vt:lpstr>Calibri</vt:lpstr>
      <vt:lpstr>Segoe UI Light</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Java语言特性</dc:title>
  <dc:creator>gzx</dc:creator>
  <cp:lastModifiedBy>zhengxian gong</cp:lastModifiedBy>
  <cp:revision>115</cp:revision>
  <dcterms:created xsi:type="dcterms:W3CDTF">2023-07-27T08:54:12Z</dcterms:created>
  <dcterms:modified xsi:type="dcterms:W3CDTF">2024-10-14T14:20:31Z</dcterms:modified>
</cp:coreProperties>
</file>